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6" r:id="rId2"/>
    <p:sldId id="331" r:id="rId3"/>
    <p:sldId id="257" r:id="rId4"/>
    <p:sldId id="274" r:id="rId5"/>
    <p:sldId id="329" r:id="rId6"/>
    <p:sldId id="332" r:id="rId7"/>
    <p:sldId id="258" r:id="rId8"/>
    <p:sldId id="259" r:id="rId9"/>
    <p:sldId id="261" r:id="rId10"/>
    <p:sldId id="262" r:id="rId11"/>
    <p:sldId id="263" r:id="rId12"/>
    <p:sldId id="264" r:id="rId13"/>
    <p:sldId id="333" r:id="rId14"/>
    <p:sldId id="336" r:id="rId15"/>
    <p:sldId id="337" r:id="rId16"/>
    <p:sldId id="268" r:id="rId17"/>
    <p:sldId id="266" r:id="rId18"/>
    <p:sldId id="265" r:id="rId19"/>
    <p:sldId id="267" r:id="rId20"/>
    <p:sldId id="269" r:id="rId21"/>
    <p:sldId id="271" r:id="rId22"/>
    <p:sldId id="334" r:id="rId23"/>
    <p:sldId id="273" r:id="rId24"/>
    <p:sldId id="335"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103CC8-A229-47A9-B74F-808D9AA21AC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26E932-F8FA-4C91-9F98-9C2922A6EFBD}">
      <dgm:prSet/>
      <dgm:spPr/>
      <dgm:t>
        <a:bodyPr/>
        <a:lstStyle/>
        <a:p>
          <a:r>
            <a:rPr lang="en-GB"/>
            <a:t>A1 – Environmental</a:t>
          </a:r>
          <a:endParaRPr lang="en-US"/>
        </a:p>
      </dgm:t>
    </dgm:pt>
    <dgm:pt modelId="{2AD670FB-57D1-4F55-BD3D-249D2B666A80}" type="parTrans" cxnId="{5518A24E-F689-4A94-B9E6-299A6B55D8B1}">
      <dgm:prSet/>
      <dgm:spPr/>
      <dgm:t>
        <a:bodyPr/>
        <a:lstStyle/>
        <a:p>
          <a:endParaRPr lang="en-US"/>
        </a:p>
      </dgm:t>
    </dgm:pt>
    <dgm:pt modelId="{7C70E6AD-AF4A-442E-A142-24F29BA3DAC3}" type="sibTrans" cxnId="{5518A24E-F689-4A94-B9E6-299A6B55D8B1}">
      <dgm:prSet/>
      <dgm:spPr/>
      <dgm:t>
        <a:bodyPr/>
        <a:lstStyle/>
        <a:p>
          <a:endParaRPr lang="en-US"/>
        </a:p>
      </dgm:t>
    </dgm:pt>
    <dgm:pt modelId="{212BDBFC-FBD2-4068-9D0B-25E0C2476616}">
      <dgm:prSet/>
      <dgm:spPr/>
      <dgm:t>
        <a:bodyPr/>
        <a:lstStyle/>
        <a:p>
          <a:r>
            <a:rPr lang="en-GB"/>
            <a:t>A2 – Instrumental sounds</a:t>
          </a:r>
          <a:endParaRPr lang="en-US"/>
        </a:p>
      </dgm:t>
    </dgm:pt>
    <dgm:pt modelId="{7F6A4A3B-11B2-4E8B-8673-9D8ECAAB87B5}" type="parTrans" cxnId="{3F61F5E4-700C-46B8-B9E3-A47FAB4295AA}">
      <dgm:prSet/>
      <dgm:spPr/>
      <dgm:t>
        <a:bodyPr/>
        <a:lstStyle/>
        <a:p>
          <a:endParaRPr lang="en-US"/>
        </a:p>
      </dgm:t>
    </dgm:pt>
    <dgm:pt modelId="{BA0DB932-EEAA-4ED8-9A01-6BFEC2F1228B}" type="sibTrans" cxnId="{3F61F5E4-700C-46B8-B9E3-A47FAB4295AA}">
      <dgm:prSet/>
      <dgm:spPr/>
      <dgm:t>
        <a:bodyPr/>
        <a:lstStyle/>
        <a:p>
          <a:endParaRPr lang="en-US"/>
        </a:p>
      </dgm:t>
    </dgm:pt>
    <dgm:pt modelId="{AEB69D0A-15D7-4597-95E1-2B901B445B45}">
      <dgm:prSet/>
      <dgm:spPr/>
      <dgm:t>
        <a:bodyPr/>
        <a:lstStyle/>
        <a:p>
          <a:r>
            <a:rPr lang="en-GB"/>
            <a:t>A3 – Body Percussion</a:t>
          </a:r>
          <a:endParaRPr lang="en-US"/>
        </a:p>
      </dgm:t>
    </dgm:pt>
    <dgm:pt modelId="{048E1E61-7CC8-4955-8672-D5F769083857}" type="parTrans" cxnId="{1F7628CE-543E-448D-A19F-3975F93BAB27}">
      <dgm:prSet/>
      <dgm:spPr/>
      <dgm:t>
        <a:bodyPr/>
        <a:lstStyle/>
        <a:p>
          <a:endParaRPr lang="en-US"/>
        </a:p>
      </dgm:t>
    </dgm:pt>
    <dgm:pt modelId="{4B577861-E63E-4465-800F-3386CB9DDF8F}" type="sibTrans" cxnId="{1F7628CE-543E-448D-A19F-3975F93BAB27}">
      <dgm:prSet/>
      <dgm:spPr/>
      <dgm:t>
        <a:bodyPr/>
        <a:lstStyle/>
        <a:p>
          <a:endParaRPr lang="en-US"/>
        </a:p>
      </dgm:t>
    </dgm:pt>
    <dgm:pt modelId="{5B4C2C64-F579-4805-8597-BE76F4318DDD}">
      <dgm:prSet/>
      <dgm:spPr/>
      <dgm:t>
        <a:bodyPr/>
        <a:lstStyle/>
        <a:p>
          <a:r>
            <a:rPr lang="en-GB"/>
            <a:t>A4 – Rhythm and rhyme</a:t>
          </a:r>
          <a:endParaRPr lang="en-US"/>
        </a:p>
      </dgm:t>
    </dgm:pt>
    <dgm:pt modelId="{C275506C-5429-4BF8-8146-81380F437A96}" type="parTrans" cxnId="{37BC6D2A-3833-4CFE-8A4F-75A0F9902981}">
      <dgm:prSet/>
      <dgm:spPr/>
      <dgm:t>
        <a:bodyPr/>
        <a:lstStyle/>
        <a:p>
          <a:endParaRPr lang="en-US"/>
        </a:p>
      </dgm:t>
    </dgm:pt>
    <dgm:pt modelId="{980A4AE9-7832-4FFA-AA2F-920E1821F37C}" type="sibTrans" cxnId="{37BC6D2A-3833-4CFE-8A4F-75A0F9902981}">
      <dgm:prSet/>
      <dgm:spPr/>
      <dgm:t>
        <a:bodyPr/>
        <a:lstStyle/>
        <a:p>
          <a:endParaRPr lang="en-US"/>
        </a:p>
      </dgm:t>
    </dgm:pt>
    <dgm:pt modelId="{198ED855-7819-413E-9198-B9B0A1E16AF0}">
      <dgm:prSet/>
      <dgm:spPr/>
      <dgm:t>
        <a:bodyPr/>
        <a:lstStyle/>
        <a:p>
          <a:r>
            <a:rPr lang="en-GB"/>
            <a:t>A5 – Alliteration</a:t>
          </a:r>
          <a:endParaRPr lang="en-US"/>
        </a:p>
      </dgm:t>
    </dgm:pt>
    <dgm:pt modelId="{420B956A-80F4-479F-BA46-E37C4D26687E}" type="parTrans" cxnId="{0DB0365F-8054-4BD0-B406-4109562DD06A}">
      <dgm:prSet/>
      <dgm:spPr/>
      <dgm:t>
        <a:bodyPr/>
        <a:lstStyle/>
        <a:p>
          <a:endParaRPr lang="en-US"/>
        </a:p>
      </dgm:t>
    </dgm:pt>
    <dgm:pt modelId="{6BCA5B89-B306-4AF7-BD3E-732687BDE8CB}" type="sibTrans" cxnId="{0DB0365F-8054-4BD0-B406-4109562DD06A}">
      <dgm:prSet/>
      <dgm:spPr/>
      <dgm:t>
        <a:bodyPr/>
        <a:lstStyle/>
        <a:p>
          <a:endParaRPr lang="en-US"/>
        </a:p>
      </dgm:t>
    </dgm:pt>
    <dgm:pt modelId="{FF9D3D68-B3E5-456D-9F10-8957537B83D1}">
      <dgm:prSet/>
      <dgm:spPr/>
      <dgm:t>
        <a:bodyPr/>
        <a:lstStyle/>
        <a:p>
          <a:r>
            <a:rPr lang="en-GB"/>
            <a:t>A6 – Voice sounds</a:t>
          </a:r>
          <a:endParaRPr lang="en-US"/>
        </a:p>
      </dgm:t>
    </dgm:pt>
    <dgm:pt modelId="{FCD87FB0-783D-4E88-A750-8F9A836DFCCA}" type="parTrans" cxnId="{2B0D7A1E-06FB-4FC7-9638-A2335D7121BE}">
      <dgm:prSet/>
      <dgm:spPr/>
      <dgm:t>
        <a:bodyPr/>
        <a:lstStyle/>
        <a:p>
          <a:endParaRPr lang="en-US"/>
        </a:p>
      </dgm:t>
    </dgm:pt>
    <dgm:pt modelId="{39119F79-3B89-4CA7-A669-74711C55099F}" type="sibTrans" cxnId="{2B0D7A1E-06FB-4FC7-9638-A2335D7121BE}">
      <dgm:prSet/>
      <dgm:spPr/>
      <dgm:t>
        <a:bodyPr/>
        <a:lstStyle/>
        <a:p>
          <a:endParaRPr lang="en-US"/>
        </a:p>
      </dgm:t>
    </dgm:pt>
    <dgm:pt modelId="{34869542-2F30-45DE-9C49-1A6FE54D832B}">
      <dgm:prSet/>
      <dgm:spPr/>
      <dgm:t>
        <a:bodyPr/>
        <a:lstStyle/>
        <a:p>
          <a:r>
            <a:rPr lang="en-GB"/>
            <a:t>A7 – Oral blending and segmenting.</a:t>
          </a:r>
          <a:endParaRPr lang="en-US"/>
        </a:p>
      </dgm:t>
    </dgm:pt>
    <dgm:pt modelId="{9EC3A899-BA78-44A9-9D56-0CDF9B60C4DD}" type="parTrans" cxnId="{C5A6FF70-504B-433A-A6EB-9EA2DD419FA8}">
      <dgm:prSet/>
      <dgm:spPr/>
      <dgm:t>
        <a:bodyPr/>
        <a:lstStyle/>
        <a:p>
          <a:endParaRPr lang="en-US"/>
        </a:p>
      </dgm:t>
    </dgm:pt>
    <dgm:pt modelId="{7747533E-A39E-4D22-9173-130A01EC1CFC}" type="sibTrans" cxnId="{C5A6FF70-504B-433A-A6EB-9EA2DD419FA8}">
      <dgm:prSet/>
      <dgm:spPr/>
      <dgm:t>
        <a:bodyPr/>
        <a:lstStyle/>
        <a:p>
          <a:endParaRPr lang="en-US"/>
        </a:p>
      </dgm:t>
    </dgm:pt>
    <dgm:pt modelId="{13A0FE2E-9A7B-4257-885F-E69242350E2B}" type="pres">
      <dgm:prSet presAssocID="{02103CC8-A229-47A9-B74F-808D9AA21AC2}" presName="diagram" presStyleCnt="0">
        <dgm:presLayoutVars>
          <dgm:dir/>
          <dgm:resizeHandles val="exact"/>
        </dgm:presLayoutVars>
      </dgm:prSet>
      <dgm:spPr/>
    </dgm:pt>
    <dgm:pt modelId="{CCC60A63-0F45-4468-B3B5-A1365AFF828E}" type="pres">
      <dgm:prSet presAssocID="{4626E932-F8FA-4C91-9F98-9C2922A6EFBD}" presName="node" presStyleLbl="node1" presStyleIdx="0" presStyleCnt="7">
        <dgm:presLayoutVars>
          <dgm:bulletEnabled val="1"/>
        </dgm:presLayoutVars>
      </dgm:prSet>
      <dgm:spPr/>
    </dgm:pt>
    <dgm:pt modelId="{6BA3BA19-F0B8-4F03-9BA7-C30087377AFC}" type="pres">
      <dgm:prSet presAssocID="{7C70E6AD-AF4A-442E-A142-24F29BA3DAC3}" presName="sibTrans" presStyleCnt="0"/>
      <dgm:spPr/>
    </dgm:pt>
    <dgm:pt modelId="{05229600-C3C0-4270-9B9A-13679C64F230}" type="pres">
      <dgm:prSet presAssocID="{212BDBFC-FBD2-4068-9D0B-25E0C2476616}" presName="node" presStyleLbl="node1" presStyleIdx="1" presStyleCnt="7">
        <dgm:presLayoutVars>
          <dgm:bulletEnabled val="1"/>
        </dgm:presLayoutVars>
      </dgm:prSet>
      <dgm:spPr/>
    </dgm:pt>
    <dgm:pt modelId="{C1DF976E-E9AE-419C-9A53-B856005014CA}" type="pres">
      <dgm:prSet presAssocID="{BA0DB932-EEAA-4ED8-9A01-6BFEC2F1228B}" presName="sibTrans" presStyleCnt="0"/>
      <dgm:spPr/>
    </dgm:pt>
    <dgm:pt modelId="{971DC560-4493-4A8B-B901-1901F6C7852E}" type="pres">
      <dgm:prSet presAssocID="{AEB69D0A-15D7-4597-95E1-2B901B445B45}" presName="node" presStyleLbl="node1" presStyleIdx="2" presStyleCnt="7">
        <dgm:presLayoutVars>
          <dgm:bulletEnabled val="1"/>
        </dgm:presLayoutVars>
      </dgm:prSet>
      <dgm:spPr/>
    </dgm:pt>
    <dgm:pt modelId="{B5BFF3E2-6583-4075-B0EB-3F65D5A6B3BE}" type="pres">
      <dgm:prSet presAssocID="{4B577861-E63E-4465-800F-3386CB9DDF8F}" presName="sibTrans" presStyleCnt="0"/>
      <dgm:spPr/>
    </dgm:pt>
    <dgm:pt modelId="{38F6AFFD-2AE9-46CD-8B47-1DFDBA4806D9}" type="pres">
      <dgm:prSet presAssocID="{5B4C2C64-F579-4805-8597-BE76F4318DDD}" presName="node" presStyleLbl="node1" presStyleIdx="3" presStyleCnt="7">
        <dgm:presLayoutVars>
          <dgm:bulletEnabled val="1"/>
        </dgm:presLayoutVars>
      </dgm:prSet>
      <dgm:spPr/>
    </dgm:pt>
    <dgm:pt modelId="{10D333D6-6F04-4162-93BC-DA175AE52E15}" type="pres">
      <dgm:prSet presAssocID="{980A4AE9-7832-4FFA-AA2F-920E1821F37C}" presName="sibTrans" presStyleCnt="0"/>
      <dgm:spPr/>
    </dgm:pt>
    <dgm:pt modelId="{E1B4C210-5811-41A9-84FD-7A45C6020D3D}" type="pres">
      <dgm:prSet presAssocID="{198ED855-7819-413E-9198-B9B0A1E16AF0}" presName="node" presStyleLbl="node1" presStyleIdx="4" presStyleCnt="7">
        <dgm:presLayoutVars>
          <dgm:bulletEnabled val="1"/>
        </dgm:presLayoutVars>
      </dgm:prSet>
      <dgm:spPr/>
    </dgm:pt>
    <dgm:pt modelId="{1E3185CA-CE15-4C55-83B7-2BCC4A57FA06}" type="pres">
      <dgm:prSet presAssocID="{6BCA5B89-B306-4AF7-BD3E-732687BDE8CB}" presName="sibTrans" presStyleCnt="0"/>
      <dgm:spPr/>
    </dgm:pt>
    <dgm:pt modelId="{BCE8476A-AB31-49F5-A0BB-15361B616BC6}" type="pres">
      <dgm:prSet presAssocID="{FF9D3D68-B3E5-456D-9F10-8957537B83D1}" presName="node" presStyleLbl="node1" presStyleIdx="5" presStyleCnt="7">
        <dgm:presLayoutVars>
          <dgm:bulletEnabled val="1"/>
        </dgm:presLayoutVars>
      </dgm:prSet>
      <dgm:spPr/>
    </dgm:pt>
    <dgm:pt modelId="{A6E79514-BAB7-4D05-A76E-49A042219547}" type="pres">
      <dgm:prSet presAssocID="{39119F79-3B89-4CA7-A669-74711C55099F}" presName="sibTrans" presStyleCnt="0"/>
      <dgm:spPr/>
    </dgm:pt>
    <dgm:pt modelId="{B7EC1D1B-09AD-4F4A-9AFB-4618AE6A0922}" type="pres">
      <dgm:prSet presAssocID="{34869542-2F30-45DE-9C49-1A6FE54D832B}" presName="node" presStyleLbl="node1" presStyleIdx="6" presStyleCnt="7">
        <dgm:presLayoutVars>
          <dgm:bulletEnabled val="1"/>
        </dgm:presLayoutVars>
      </dgm:prSet>
      <dgm:spPr/>
    </dgm:pt>
  </dgm:ptLst>
  <dgm:cxnLst>
    <dgm:cxn modelId="{7C781B1A-A90B-4546-B13A-ECEBC8D252F7}" type="presOf" srcId="{198ED855-7819-413E-9198-B9B0A1E16AF0}" destId="{E1B4C210-5811-41A9-84FD-7A45C6020D3D}" srcOrd="0" destOrd="0" presId="urn:microsoft.com/office/officeart/2005/8/layout/default"/>
    <dgm:cxn modelId="{2B0D7A1E-06FB-4FC7-9638-A2335D7121BE}" srcId="{02103CC8-A229-47A9-B74F-808D9AA21AC2}" destId="{FF9D3D68-B3E5-456D-9F10-8957537B83D1}" srcOrd="5" destOrd="0" parTransId="{FCD87FB0-783D-4E88-A750-8F9A836DFCCA}" sibTransId="{39119F79-3B89-4CA7-A669-74711C55099F}"/>
    <dgm:cxn modelId="{37BC6D2A-3833-4CFE-8A4F-75A0F9902981}" srcId="{02103CC8-A229-47A9-B74F-808D9AA21AC2}" destId="{5B4C2C64-F579-4805-8597-BE76F4318DDD}" srcOrd="3" destOrd="0" parTransId="{C275506C-5429-4BF8-8146-81380F437A96}" sibTransId="{980A4AE9-7832-4FFA-AA2F-920E1821F37C}"/>
    <dgm:cxn modelId="{EA3DF62F-18CC-42C3-828E-BA140151A0E9}" type="presOf" srcId="{212BDBFC-FBD2-4068-9D0B-25E0C2476616}" destId="{05229600-C3C0-4270-9B9A-13679C64F230}" srcOrd="0" destOrd="0" presId="urn:microsoft.com/office/officeart/2005/8/layout/default"/>
    <dgm:cxn modelId="{AC874537-F1D9-4322-A251-0B903EF78F69}" type="presOf" srcId="{FF9D3D68-B3E5-456D-9F10-8957537B83D1}" destId="{BCE8476A-AB31-49F5-A0BB-15361B616BC6}" srcOrd="0" destOrd="0" presId="urn:microsoft.com/office/officeart/2005/8/layout/default"/>
    <dgm:cxn modelId="{0DB0365F-8054-4BD0-B406-4109562DD06A}" srcId="{02103CC8-A229-47A9-B74F-808D9AA21AC2}" destId="{198ED855-7819-413E-9198-B9B0A1E16AF0}" srcOrd="4" destOrd="0" parTransId="{420B956A-80F4-479F-BA46-E37C4D26687E}" sibTransId="{6BCA5B89-B306-4AF7-BD3E-732687BDE8CB}"/>
    <dgm:cxn modelId="{5518A24E-F689-4A94-B9E6-299A6B55D8B1}" srcId="{02103CC8-A229-47A9-B74F-808D9AA21AC2}" destId="{4626E932-F8FA-4C91-9F98-9C2922A6EFBD}" srcOrd="0" destOrd="0" parTransId="{2AD670FB-57D1-4F55-BD3D-249D2B666A80}" sibTransId="{7C70E6AD-AF4A-442E-A142-24F29BA3DAC3}"/>
    <dgm:cxn modelId="{E0E9FE6E-AECD-4DEB-879A-DD3D05E68FA9}" type="presOf" srcId="{34869542-2F30-45DE-9C49-1A6FE54D832B}" destId="{B7EC1D1B-09AD-4F4A-9AFB-4618AE6A0922}" srcOrd="0" destOrd="0" presId="urn:microsoft.com/office/officeart/2005/8/layout/default"/>
    <dgm:cxn modelId="{C5A6FF70-504B-433A-A6EB-9EA2DD419FA8}" srcId="{02103CC8-A229-47A9-B74F-808D9AA21AC2}" destId="{34869542-2F30-45DE-9C49-1A6FE54D832B}" srcOrd="6" destOrd="0" parTransId="{9EC3A899-BA78-44A9-9D56-0CDF9B60C4DD}" sibTransId="{7747533E-A39E-4D22-9173-130A01EC1CFC}"/>
    <dgm:cxn modelId="{556A9687-0B2A-4ABC-8201-0BB1ED948DFD}" type="presOf" srcId="{02103CC8-A229-47A9-B74F-808D9AA21AC2}" destId="{13A0FE2E-9A7B-4257-885F-E69242350E2B}" srcOrd="0" destOrd="0" presId="urn:microsoft.com/office/officeart/2005/8/layout/default"/>
    <dgm:cxn modelId="{709EF1AC-F299-4530-A64F-40FD51861816}" type="presOf" srcId="{AEB69D0A-15D7-4597-95E1-2B901B445B45}" destId="{971DC560-4493-4A8B-B901-1901F6C7852E}" srcOrd="0" destOrd="0" presId="urn:microsoft.com/office/officeart/2005/8/layout/default"/>
    <dgm:cxn modelId="{1F7628CE-543E-448D-A19F-3975F93BAB27}" srcId="{02103CC8-A229-47A9-B74F-808D9AA21AC2}" destId="{AEB69D0A-15D7-4597-95E1-2B901B445B45}" srcOrd="2" destOrd="0" parTransId="{048E1E61-7CC8-4955-8672-D5F769083857}" sibTransId="{4B577861-E63E-4465-800F-3386CB9DDF8F}"/>
    <dgm:cxn modelId="{3F61F5E4-700C-46B8-B9E3-A47FAB4295AA}" srcId="{02103CC8-A229-47A9-B74F-808D9AA21AC2}" destId="{212BDBFC-FBD2-4068-9D0B-25E0C2476616}" srcOrd="1" destOrd="0" parTransId="{7F6A4A3B-11B2-4E8B-8673-9D8ECAAB87B5}" sibTransId="{BA0DB932-EEAA-4ED8-9A01-6BFEC2F1228B}"/>
    <dgm:cxn modelId="{4A991AE6-BA3A-4EF6-9E57-F4E70496D8BB}" type="presOf" srcId="{4626E932-F8FA-4C91-9F98-9C2922A6EFBD}" destId="{CCC60A63-0F45-4468-B3B5-A1365AFF828E}" srcOrd="0" destOrd="0" presId="urn:microsoft.com/office/officeart/2005/8/layout/default"/>
    <dgm:cxn modelId="{E31FA4F9-C3D0-4517-9082-5A9EB745A5B5}" type="presOf" srcId="{5B4C2C64-F579-4805-8597-BE76F4318DDD}" destId="{38F6AFFD-2AE9-46CD-8B47-1DFDBA4806D9}" srcOrd="0" destOrd="0" presId="urn:microsoft.com/office/officeart/2005/8/layout/default"/>
    <dgm:cxn modelId="{682D3D10-CEBE-4F1D-B987-F9CC21D5AD7B}" type="presParOf" srcId="{13A0FE2E-9A7B-4257-885F-E69242350E2B}" destId="{CCC60A63-0F45-4468-B3B5-A1365AFF828E}" srcOrd="0" destOrd="0" presId="urn:microsoft.com/office/officeart/2005/8/layout/default"/>
    <dgm:cxn modelId="{B327B84D-5B4E-4B2F-81BD-7F1E5CAF3AA9}" type="presParOf" srcId="{13A0FE2E-9A7B-4257-885F-E69242350E2B}" destId="{6BA3BA19-F0B8-4F03-9BA7-C30087377AFC}" srcOrd="1" destOrd="0" presId="urn:microsoft.com/office/officeart/2005/8/layout/default"/>
    <dgm:cxn modelId="{C8F2F850-C2BD-44CB-8F48-287BFB3EE2FB}" type="presParOf" srcId="{13A0FE2E-9A7B-4257-885F-E69242350E2B}" destId="{05229600-C3C0-4270-9B9A-13679C64F230}" srcOrd="2" destOrd="0" presId="urn:microsoft.com/office/officeart/2005/8/layout/default"/>
    <dgm:cxn modelId="{746F3E7F-3CBF-47E3-BF79-3AB187B3B148}" type="presParOf" srcId="{13A0FE2E-9A7B-4257-885F-E69242350E2B}" destId="{C1DF976E-E9AE-419C-9A53-B856005014CA}" srcOrd="3" destOrd="0" presId="urn:microsoft.com/office/officeart/2005/8/layout/default"/>
    <dgm:cxn modelId="{D79C0FF0-F025-4149-8DC4-1BF893239A48}" type="presParOf" srcId="{13A0FE2E-9A7B-4257-885F-E69242350E2B}" destId="{971DC560-4493-4A8B-B901-1901F6C7852E}" srcOrd="4" destOrd="0" presId="urn:microsoft.com/office/officeart/2005/8/layout/default"/>
    <dgm:cxn modelId="{CA2575AC-9BE5-42E7-8A7F-0478C4A51464}" type="presParOf" srcId="{13A0FE2E-9A7B-4257-885F-E69242350E2B}" destId="{B5BFF3E2-6583-4075-B0EB-3F65D5A6B3BE}" srcOrd="5" destOrd="0" presId="urn:microsoft.com/office/officeart/2005/8/layout/default"/>
    <dgm:cxn modelId="{5AD8A532-A555-4E2A-AE31-45F913FB96A0}" type="presParOf" srcId="{13A0FE2E-9A7B-4257-885F-E69242350E2B}" destId="{38F6AFFD-2AE9-46CD-8B47-1DFDBA4806D9}" srcOrd="6" destOrd="0" presId="urn:microsoft.com/office/officeart/2005/8/layout/default"/>
    <dgm:cxn modelId="{2B94BB81-836B-47EE-BB89-BE2871B69E62}" type="presParOf" srcId="{13A0FE2E-9A7B-4257-885F-E69242350E2B}" destId="{10D333D6-6F04-4162-93BC-DA175AE52E15}" srcOrd="7" destOrd="0" presId="urn:microsoft.com/office/officeart/2005/8/layout/default"/>
    <dgm:cxn modelId="{054E086E-42EB-4208-BAC7-D5CBF92B13B9}" type="presParOf" srcId="{13A0FE2E-9A7B-4257-885F-E69242350E2B}" destId="{E1B4C210-5811-41A9-84FD-7A45C6020D3D}" srcOrd="8" destOrd="0" presId="urn:microsoft.com/office/officeart/2005/8/layout/default"/>
    <dgm:cxn modelId="{A40DF7F6-6061-465F-A98A-869689C30E97}" type="presParOf" srcId="{13A0FE2E-9A7B-4257-885F-E69242350E2B}" destId="{1E3185CA-CE15-4C55-83B7-2BCC4A57FA06}" srcOrd="9" destOrd="0" presId="urn:microsoft.com/office/officeart/2005/8/layout/default"/>
    <dgm:cxn modelId="{632E5273-D4C6-4712-BC9A-2839928C72B6}" type="presParOf" srcId="{13A0FE2E-9A7B-4257-885F-E69242350E2B}" destId="{BCE8476A-AB31-49F5-A0BB-15361B616BC6}" srcOrd="10" destOrd="0" presId="urn:microsoft.com/office/officeart/2005/8/layout/default"/>
    <dgm:cxn modelId="{F2728D3D-FAB5-4204-A7AE-21AAD092B3FC}" type="presParOf" srcId="{13A0FE2E-9A7B-4257-885F-E69242350E2B}" destId="{A6E79514-BAB7-4D05-A76E-49A042219547}" srcOrd="11" destOrd="0" presId="urn:microsoft.com/office/officeart/2005/8/layout/default"/>
    <dgm:cxn modelId="{D2EFEC28-7A13-4391-A808-176D303D854C}" type="presParOf" srcId="{13A0FE2E-9A7B-4257-885F-E69242350E2B}" destId="{B7EC1D1B-09AD-4F4A-9AFB-4618AE6A0922}"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C82F6F-0CE5-41E5-B99D-E67A3F44EFC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1E4BCA1-BB9A-4040-9619-72756C2A6AC6}">
      <dgm:prSet/>
      <dgm:spPr/>
      <dgm:t>
        <a:bodyPr/>
        <a:lstStyle/>
        <a:p>
          <a:r>
            <a:rPr lang="en-GB" dirty="0"/>
            <a:t>*Remember when you are supporting your child to read you must use the letter sounds. </a:t>
          </a:r>
          <a:endParaRPr lang="en-US" dirty="0"/>
        </a:p>
      </dgm:t>
    </dgm:pt>
    <dgm:pt modelId="{F01661DF-7A4F-448C-A72B-81DA57A6590B}" type="parTrans" cxnId="{AE20EB3E-C46B-4B92-B10B-77C6DA0964B5}">
      <dgm:prSet/>
      <dgm:spPr/>
      <dgm:t>
        <a:bodyPr/>
        <a:lstStyle/>
        <a:p>
          <a:endParaRPr lang="en-US"/>
        </a:p>
      </dgm:t>
    </dgm:pt>
    <dgm:pt modelId="{00315409-5F9B-4C6E-BB7A-C3C24C2B76E3}" type="sibTrans" cxnId="{AE20EB3E-C46B-4B92-B10B-77C6DA0964B5}">
      <dgm:prSet/>
      <dgm:spPr/>
      <dgm:t>
        <a:bodyPr/>
        <a:lstStyle/>
        <a:p>
          <a:endParaRPr lang="en-US"/>
        </a:p>
      </dgm:t>
    </dgm:pt>
    <dgm:pt modelId="{2AA45EAD-1413-401C-80BD-26A9068335FF}">
      <dgm:prSet/>
      <dgm:spPr/>
      <dgm:t>
        <a:bodyPr/>
        <a:lstStyle/>
        <a:p>
          <a:r>
            <a:rPr lang="en-GB" dirty="0"/>
            <a:t>*You may find that the children can read the book fluently but we also look for their understanding about what they have read. There are usually questions at the back of the books for support. </a:t>
          </a:r>
          <a:endParaRPr lang="en-US" dirty="0"/>
        </a:p>
      </dgm:t>
    </dgm:pt>
    <dgm:pt modelId="{5650A9C0-F289-408B-A050-EF16A25F6597}" type="parTrans" cxnId="{58750778-F457-4EC6-9DBE-B02652A24B31}">
      <dgm:prSet/>
      <dgm:spPr/>
      <dgm:t>
        <a:bodyPr/>
        <a:lstStyle/>
        <a:p>
          <a:endParaRPr lang="en-US"/>
        </a:p>
      </dgm:t>
    </dgm:pt>
    <dgm:pt modelId="{C08542B0-84E3-4918-92E0-EFDEA315977D}" type="sibTrans" cxnId="{58750778-F457-4EC6-9DBE-B02652A24B31}">
      <dgm:prSet/>
      <dgm:spPr/>
      <dgm:t>
        <a:bodyPr/>
        <a:lstStyle/>
        <a:p>
          <a:endParaRPr lang="en-US"/>
        </a:p>
      </dgm:t>
    </dgm:pt>
    <dgm:pt modelId="{B898D26D-B562-442F-B8F5-89B5EAADF973}">
      <dgm:prSet/>
      <dgm:spPr/>
      <dgm:t>
        <a:bodyPr/>
        <a:lstStyle/>
        <a:p>
          <a:r>
            <a:rPr lang="en-GB"/>
            <a:t>*They should read the book more than once to help their comprehension. </a:t>
          </a:r>
          <a:endParaRPr lang="en-US"/>
        </a:p>
      </dgm:t>
    </dgm:pt>
    <dgm:pt modelId="{B0FD8D96-6E66-4AD0-A8BE-944E5D7D9985}" type="parTrans" cxnId="{A4747DA4-BB5D-4D50-8270-E96CE0CA5D9F}">
      <dgm:prSet/>
      <dgm:spPr/>
      <dgm:t>
        <a:bodyPr/>
        <a:lstStyle/>
        <a:p>
          <a:endParaRPr lang="en-US"/>
        </a:p>
      </dgm:t>
    </dgm:pt>
    <dgm:pt modelId="{2CF84F42-DDA7-4C5F-868C-F74333269457}" type="sibTrans" cxnId="{A4747DA4-BB5D-4D50-8270-E96CE0CA5D9F}">
      <dgm:prSet/>
      <dgm:spPr/>
      <dgm:t>
        <a:bodyPr/>
        <a:lstStyle/>
        <a:p>
          <a:endParaRPr lang="en-US"/>
        </a:p>
      </dgm:t>
    </dgm:pt>
    <dgm:pt modelId="{33C41DA3-FAED-48D5-9B3E-88D2C664C4BE}">
      <dgm:prSet/>
      <dgm:spPr/>
      <dgm:t>
        <a:bodyPr/>
        <a:lstStyle/>
        <a:p>
          <a:r>
            <a:rPr lang="en-GB" dirty="0"/>
            <a:t>*Please help your child read </a:t>
          </a:r>
          <a:r>
            <a:rPr lang="en-GB" b="1" dirty="0"/>
            <a:t>4x </a:t>
          </a:r>
          <a:r>
            <a:rPr lang="en-GB" dirty="0"/>
            <a:t>a week and</a:t>
          </a:r>
          <a:r>
            <a:rPr lang="en-GB" b="1" dirty="0"/>
            <a:t> write in their Monkey books </a:t>
          </a:r>
          <a:r>
            <a:rPr lang="en-GB" dirty="0"/>
            <a:t>to enable them to move up the reading rainbow. At the end of the term there will be a prize given to those who have reached the top.</a:t>
          </a:r>
          <a:endParaRPr lang="en-US" dirty="0"/>
        </a:p>
      </dgm:t>
    </dgm:pt>
    <dgm:pt modelId="{E90F4857-BDE7-4B45-82EE-EBF636FA15F6}" type="parTrans" cxnId="{8539634D-C103-4A4A-8A35-75D07BB908D3}">
      <dgm:prSet/>
      <dgm:spPr/>
      <dgm:t>
        <a:bodyPr/>
        <a:lstStyle/>
        <a:p>
          <a:endParaRPr lang="en-US"/>
        </a:p>
      </dgm:t>
    </dgm:pt>
    <dgm:pt modelId="{AE02C124-C6E0-41A7-89D9-359189093A15}" type="sibTrans" cxnId="{8539634D-C103-4A4A-8A35-75D07BB908D3}">
      <dgm:prSet/>
      <dgm:spPr/>
      <dgm:t>
        <a:bodyPr/>
        <a:lstStyle/>
        <a:p>
          <a:endParaRPr lang="en-US"/>
        </a:p>
      </dgm:t>
    </dgm:pt>
    <dgm:pt modelId="{2CAED8D5-2145-4A7A-9A10-1A48B4352D99}">
      <dgm:prSet/>
      <dgm:spPr/>
      <dgm:t>
        <a:bodyPr/>
        <a:lstStyle/>
        <a:p>
          <a:r>
            <a:rPr lang="en-GB" dirty="0"/>
            <a:t>*Don’t just read schoolbooks read anything that engages your child in reading to promote a love of reading-  magazines, comics, nonfiction etc. </a:t>
          </a:r>
          <a:endParaRPr lang="en-US" dirty="0"/>
        </a:p>
      </dgm:t>
    </dgm:pt>
    <dgm:pt modelId="{1FB3585F-D9FD-4785-8E9E-30E64D8F649C}" type="parTrans" cxnId="{C3E1D6F0-0662-46AA-9B29-08FFB14F21CD}">
      <dgm:prSet/>
      <dgm:spPr/>
      <dgm:t>
        <a:bodyPr/>
        <a:lstStyle/>
        <a:p>
          <a:endParaRPr lang="en-US"/>
        </a:p>
      </dgm:t>
    </dgm:pt>
    <dgm:pt modelId="{6CF068DE-06AE-4D68-9279-F47C282335A5}" type="sibTrans" cxnId="{C3E1D6F0-0662-46AA-9B29-08FFB14F21CD}">
      <dgm:prSet/>
      <dgm:spPr/>
      <dgm:t>
        <a:bodyPr/>
        <a:lstStyle/>
        <a:p>
          <a:endParaRPr lang="en-US"/>
        </a:p>
      </dgm:t>
    </dgm:pt>
    <dgm:pt modelId="{67D00EE9-1612-4AB9-9522-0449AE7F7637}" type="pres">
      <dgm:prSet presAssocID="{25C82F6F-0CE5-41E5-B99D-E67A3F44EFC5}" presName="linear" presStyleCnt="0">
        <dgm:presLayoutVars>
          <dgm:animLvl val="lvl"/>
          <dgm:resizeHandles val="exact"/>
        </dgm:presLayoutVars>
      </dgm:prSet>
      <dgm:spPr/>
    </dgm:pt>
    <dgm:pt modelId="{FE1B4669-225B-4236-9738-33BF46A88042}" type="pres">
      <dgm:prSet presAssocID="{D1E4BCA1-BB9A-4040-9619-72756C2A6AC6}" presName="parentText" presStyleLbl="node1" presStyleIdx="0" presStyleCnt="5">
        <dgm:presLayoutVars>
          <dgm:chMax val="0"/>
          <dgm:bulletEnabled val="1"/>
        </dgm:presLayoutVars>
      </dgm:prSet>
      <dgm:spPr/>
    </dgm:pt>
    <dgm:pt modelId="{AD00C29F-CF43-4200-A1AB-E782521FD519}" type="pres">
      <dgm:prSet presAssocID="{00315409-5F9B-4C6E-BB7A-C3C24C2B76E3}" presName="spacer" presStyleCnt="0"/>
      <dgm:spPr/>
    </dgm:pt>
    <dgm:pt modelId="{F01A9E1F-0BC3-4E89-8665-6B64084C745D}" type="pres">
      <dgm:prSet presAssocID="{2AA45EAD-1413-401C-80BD-26A9068335FF}" presName="parentText" presStyleLbl="node1" presStyleIdx="1" presStyleCnt="5">
        <dgm:presLayoutVars>
          <dgm:chMax val="0"/>
          <dgm:bulletEnabled val="1"/>
        </dgm:presLayoutVars>
      </dgm:prSet>
      <dgm:spPr/>
    </dgm:pt>
    <dgm:pt modelId="{7C024BA2-AF63-4B2E-8089-F6CB53FC9099}" type="pres">
      <dgm:prSet presAssocID="{C08542B0-84E3-4918-92E0-EFDEA315977D}" presName="spacer" presStyleCnt="0"/>
      <dgm:spPr/>
    </dgm:pt>
    <dgm:pt modelId="{551704AA-E09B-4F7B-90CF-BB4E1784F56E}" type="pres">
      <dgm:prSet presAssocID="{B898D26D-B562-442F-B8F5-89B5EAADF973}" presName="parentText" presStyleLbl="node1" presStyleIdx="2" presStyleCnt="5">
        <dgm:presLayoutVars>
          <dgm:chMax val="0"/>
          <dgm:bulletEnabled val="1"/>
        </dgm:presLayoutVars>
      </dgm:prSet>
      <dgm:spPr/>
    </dgm:pt>
    <dgm:pt modelId="{72AFF812-D1C5-44C4-BB52-A2DA443F4CFF}" type="pres">
      <dgm:prSet presAssocID="{2CF84F42-DDA7-4C5F-868C-F74333269457}" presName="spacer" presStyleCnt="0"/>
      <dgm:spPr/>
    </dgm:pt>
    <dgm:pt modelId="{BEF69496-269E-424C-85EF-23C5B25F9756}" type="pres">
      <dgm:prSet presAssocID="{33C41DA3-FAED-48D5-9B3E-88D2C664C4BE}" presName="parentText" presStyleLbl="node1" presStyleIdx="3" presStyleCnt="5">
        <dgm:presLayoutVars>
          <dgm:chMax val="0"/>
          <dgm:bulletEnabled val="1"/>
        </dgm:presLayoutVars>
      </dgm:prSet>
      <dgm:spPr/>
    </dgm:pt>
    <dgm:pt modelId="{9A23EA88-5EAF-4AA1-94A4-8D86AEE78A99}" type="pres">
      <dgm:prSet presAssocID="{AE02C124-C6E0-41A7-89D9-359189093A15}" presName="spacer" presStyleCnt="0"/>
      <dgm:spPr/>
    </dgm:pt>
    <dgm:pt modelId="{59AB53C5-1630-4A61-BD7C-8BABF48F34A9}" type="pres">
      <dgm:prSet presAssocID="{2CAED8D5-2145-4A7A-9A10-1A48B4352D99}" presName="parentText" presStyleLbl="node1" presStyleIdx="4" presStyleCnt="5">
        <dgm:presLayoutVars>
          <dgm:chMax val="0"/>
          <dgm:bulletEnabled val="1"/>
        </dgm:presLayoutVars>
      </dgm:prSet>
      <dgm:spPr/>
    </dgm:pt>
  </dgm:ptLst>
  <dgm:cxnLst>
    <dgm:cxn modelId="{AE20EB3E-C46B-4B92-B10B-77C6DA0964B5}" srcId="{25C82F6F-0CE5-41E5-B99D-E67A3F44EFC5}" destId="{D1E4BCA1-BB9A-4040-9619-72756C2A6AC6}" srcOrd="0" destOrd="0" parTransId="{F01661DF-7A4F-448C-A72B-81DA57A6590B}" sibTransId="{00315409-5F9B-4C6E-BB7A-C3C24C2B76E3}"/>
    <dgm:cxn modelId="{518BB73F-DA21-4F47-9706-A172DFC06FD8}" type="presOf" srcId="{2CAED8D5-2145-4A7A-9A10-1A48B4352D99}" destId="{59AB53C5-1630-4A61-BD7C-8BABF48F34A9}" srcOrd="0" destOrd="0" presId="urn:microsoft.com/office/officeart/2005/8/layout/vList2"/>
    <dgm:cxn modelId="{8539634D-C103-4A4A-8A35-75D07BB908D3}" srcId="{25C82F6F-0CE5-41E5-B99D-E67A3F44EFC5}" destId="{33C41DA3-FAED-48D5-9B3E-88D2C664C4BE}" srcOrd="3" destOrd="0" parTransId="{E90F4857-BDE7-4B45-82EE-EBF636FA15F6}" sibTransId="{AE02C124-C6E0-41A7-89D9-359189093A15}"/>
    <dgm:cxn modelId="{58750778-F457-4EC6-9DBE-B02652A24B31}" srcId="{25C82F6F-0CE5-41E5-B99D-E67A3F44EFC5}" destId="{2AA45EAD-1413-401C-80BD-26A9068335FF}" srcOrd="1" destOrd="0" parTransId="{5650A9C0-F289-408B-A050-EF16A25F6597}" sibTransId="{C08542B0-84E3-4918-92E0-EFDEA315977D}"/>
    <dgm:cxn modelId="{5013B659-6D36-4E77-A9CC-E5F918C09D25}" type="presOf" srcId="{25C82F6F-0CE5-41E5-B99D-E67A3F44EFC5}" destId="{67D00EE9-1612-4AB9-9522-0449AE7F7637}" srcOrd="0" destOrd="0" presId="urn:microsoft.com/office/officeart/2005/8/layout/vList2"/>
    <dgm:cxn modelId="{BCCD5882-0D34-41E3-BE37-97DBEC1B7CDA}" type="presOf" srcId="{D1E4BCA1-BB9A-4040-9619-72756C2A6AC6}" destId="{FE1B4669-225B-4236-9738-33BF46A88042}" srcOrd="0" destOrd="0" presId="urn:microsoft.com/office/officeart/2005/8/layout/vList2"/>
    <dgm:cxn modelId="{2A2D8085-0FE2-4839-8916-6750EEA526C5}" type="presOf" srcId="{33C41DA3-FAED-48D5-9B3E-88D2C664C4BE}" destId="{BEF69496-269E-424C-85EF-23C5B25F9756}" srcOrd="0" destOrd="0" presId="urn:microsoft.com/office/officeart/2005/8/layout/vList2"/>
    <dgm:cxn modelId="{A4747DA4-BB5D-4D50-8270-E96CE0CA5D9F}" srcId="{25C82F6F-0CE5-41E5-B99D-E67A3F44EFC5}" destId="{B898D26D-B562-442F-B8F5-89B5EAADF973}" srcOrd="2" destOrd="0" parTransId="{B0FD8D96-6E66-4AD0-A8BE-944E5D7D9985}" sibTransId="{2CF84F42-DDA7-4C5F-868C-F74333269457}"/>
    <dgm:cxn modelId="{DBE973A6-9C11-4154-92F9-5BC118A9C897}" type="presOf" srcId="{2AA45EAD-1413-401C-80BD-26A9068335FF}" destId="{F01A9E1F-0BC3-4E89-8665-6B64084C745D}" srcOrd="0" destOrd="0" presId="urn:microsoft.com/office/officeart/2005/8/layout/vList2"/>
    <dgm:cxn modelId="{F3C0BEEE-1852-4212-A856-D02CCE709524}" type="presOf" srcId="{B898D26D-B562-442F-B8F5-89B5EAADF973}" destId="{551704AA-E09B-4F7B-90CF-BB4E1784F56E}" srcOrd="0" destOrd="0" presId="urn:microsoft.com/office/officeart/2005/8/layout/vList2"/>
    <dgm:cxn modelId="{C3E1D6F0-0662-46AA-9B29-08FFB14F21CD}" srcId="{25C82F6F-0CE5-41E5-B99D-E67A3F44EFC5}" destId="{2CAED8D5-2145-4A7A-9A10-1A48B4352D99}" srcOrd="4" destOrd="0" parTransId="{1FB3585F-D9FD-4785-8E9E-30E64D8F649C}" sibTransId="{6CF068DE-06AE-4D68-9279-F47C282335A5}"/>
    <dgm:cxn modelId="{86030642-35A8-4BA9-A724-50217DFB7EFB}" type="presParOf" srcId="{67D00EE9-1612-4AB9-9522-0449AE7F7637}" destId="{FE1B4669-225B-4236-9738-33BF46A88042}" srcOrd="0" destOrd="0" presId="urn:microsoft.com/office/officeart/2005/8/layout/vList2"/>
    <dgm:cxn modelId="{AEF1E861-3D43-48F4-802D-383BC55F8EB7}" type="presParOf" srcId="{67D00EE9-1612-4AB9-9522-0449AE7F7637}" destId="{AD00C29F-CF43-4200-A1AB-E782521FD519}" srcOrd="1" destOrd="0" presId="urn:microsoft.com/office/officeart/2005/8/layout/vList2"/>
    <dgm:cxn modelId="{8BCE284A-3003-4ED5-9766-8E1B0D89E852}" type="presParOf" srcId="{67D00EE9-1612-4AB9-9522-0449AE7F7637}" destId="{F01A9E1F-0BC3-4E89-8665-6B64084C745D}" srcOrd="2" destOrd="0" presId="urn:microsoft.com/office/officeart/2005/8/layout/vList2"/>
    <dgm:cxn modelId="{6FB6D08E-86B9-458C-B7BE-DF9A331FED46}" type="presParOf" srcId="{67D00EE9-1612-4AB9-9522-0449AE7F7637}" destId="{7C024BA2-AF63-4B2E-8089-F6CB53FC9099}" srcOrd="3" destOrd="0" presId="urn:microsoft.com/office/officeart/2005/8/layout/vList2"/>
    <dgm:cxn modelId="{57022088-818A-46D8-96D2-F5C7575E8E0D}" type="presParOf" srcId="{67D00EE9-1612-4AB9-9522-0449AE7F7637}" destId="{551704AA-E09B-4F7B-90CF-BB4E1784F56E}" srcOrd="4" destOrd="0" presId="urn:microsoft.com/office/officeart/2005/8/layout/vList2"/>
    <dgm:cxn modelId="{17063BC1-1156-477F-B8FD-EC02F6E15FFE}" type="presParOf" srcId="{67D00EE9-1612-4AB9-9522-0449AE7F7637}" destId="{72AFF812-D1C5-44C4-BB52-A2DA443F4CFF}" srcOrd="5" destOrd="0" presId="urn:microsoft.com/office/officeart/2005/8/layout/vList2"/>
    <dgm:cxn modelId="{DAAC6C6E-973F-4685-A7A7-23A1F7A80FA5}" type="presParOf" srcId="{67D00EE9-1612-4AB9-9522-0449AE7F7637}" destId="{BEF69496-269E-424C-85EF-23C5B25F9756}" srcOrd="6" destOrd="0" presId="urn:microsoft.com/office/officeart/2005/8/layout/vList2"/>
    <dgm:cxn modelId="{ECDD1C8E-DC91-43D2-A72A-7A80EBBD4D06}" type="presParOf" srcId="{67D00EE9-1612-4AB9-9522-0449AE7F7637}" destId="{9A23EA88-5EAF-4AA1-94A4-8D86AEE78A99}" srcOrd="7" destOrd="0" presId="urn:microsoft.com/office/officeart/2005/8/layout/vList2"/>
    <dgm:cxn modelId="{814B8D75-8840-4943-AEC9-E6BB65DE47C9}" type="presParOf" srcId="{67D00EE9-1612-4AB9-9522-0449AE7F7637}" destId="{59AB53C5-1630-4A61-BD7C-8BABF48F34A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60A63-0F45-4468-B3B5-A1365AFF828E}">
      <dsp:nvSpPr>
        <dsp:cNvPr id="0" name=""/>
        <dsp:cNvSpPr/>
      </dsp:nvSpPr>
      <dsp:spPr>
        <a:xfrm>
          <a:off x="427136" y="260"/>
          <a:ext cx="2011102" cy="120666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A1 – Environmental</a:t>
          </a:r>
          <a:endParaRPr lang="en-US" sz="2600" kern="1200"/>
        </a:p>
      </dsp:txBody>
      <dsp:txXfrm>
        <a:off x="427136" y="260"/>
        <a:ext cx="2011102" cy="1206661"/>
      </dsp:txXfrm>
    </dsp:sp>
    <dsp:sp modelId="{05229600-C3C0-4270-9B9A-13679C64F230}">
      <dsp:nvSpPr>
        <dsp:cNvPr id="0" name=""/>
        <dsp:cNvSpPr/>
      </dsp:nvSpPr>
      <dsp:spPr>
        <a:xfrm>
          <a:off x="2639348" y="260"/>
          <a:ext cx="2011102" cy="120666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A2 – Instrumental sounds</a:t>
          </a:r>
          <a:endParaRPr lang="en-US" sz="2600" kern="1200"/>
        </a:p>
      </dsp:txBody>
      <dsp:txXfrm>
        <a:off x="2639348" y="260"/>
        <a:ext cx="2011102" cy="1206661"/>
      </dsp:txXfrm>
    </dsp:sp>
    <dsp:sp modelId="{971DC560-4493-4A8B-B901-1901F6C7852E}">
      <dsp:nvSpPr>
        <dsp:cNvPr id="0" name=""/>
        <dsp:cNvSpPr/>
      </dsp:nvSpPr>
      <dsp:spPr>
        <a:xfrm>
          <a:off x="4851561" y="260"/>
          <a:ext cx="2011102" cy="120666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A3 – Body Percussion</a:t>
          </a:r>
          <a:endParaRPr lang="en-US" sz="2600" kern="1200"/>
        </a:p>
      </dsp:txBody>
      <dsp:txXfrm>
        <a:off x="4851561" y="260"/>
        <a:ext cx="2011102" cy="1206661"/>
      </dsp:txXfrm>
    </dsp:sp>
    <dsp:sp modelId="{38F6AFFD-2AE9-46CD-8B47-1DFDBA4806D9}">
      <dsp:nvSpPr>
        <dsp:cNvPr id="0" name=""/>
        <dsp:cNvSpPr/>
      </dsp:nvSpPr>
      <dsp:spPr>
        <a:xfrm>
          <a:off x="427136" y="1408031"/>
          <a:ext cx="2011102" cy="120666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A4 – Rhythm and rhyme</a:t>
          </a:r>
          <a:endParaRPr lang="en-US" sz="2600" kern="1200"/>
        </a:p>
      </dsp:txBody>
      <dsp:txXfrm>
        <a:off x="427136" y="1408031"/>
        <a:ext cx="2011102" cy="1206661"/>
      </dsp:txXfrm>
    </dsp:sp>
    <dsp:sp modelId="{E1B4C210-5811-41A9-84FD-7A45C6020D3D}">
      <dsp:nvSpPr>
        <dsp:cNvPr id="0" name=""/>
        <dsp:cNvSpPr/>
      </dsp:nvSpPr>
      <dsp:spPr>
        <a:xfrm>
          <a:off x="2639348" y="1408031"/>
          <a:ext cx="2011102" cy="1206661"/>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A5 – Alliteration</a:t>
          </a:r>
          <a:endParaRPr lang="en-US" sz="2600" kern="1200"/>
        </a:p>
      </dsp:txBody>
      <dsp:txXfrm>
        <a:off x="2639348" y="1408031"/>
        <a:ext cx="2011102" cy="1206661"/>
      </dsp:txXfrm>
    </dsp:sp>
    <dsp:sp modelId="{BCE8476A-AB31-49F5-A0BB-15361B616BC6}">
      <dsp:nvSpPr>
        <dsp:cNvPr id="0" name=""/>
        <dsp:cNvSpPr/>
      </dsp:nvSpPr>
      <dsp:spPr>
        <a:xfrm>
          <a:off x="4851561" y="1408031"/>
          <a:ext cx="2011102" cy="1206661"/>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A6 – Voice sounds</a:t>
          </a:r>
          <a:endParaRPr lang="en-US" sz="2600" kern="1200"/>
        </a:p>
      </dsp:txBody>
      <dsp:txXfrm>
        <a:off x="4851561" y="1408031"/>
        <a:ext cx="2011102" cy="1206661"/>
      </dsp:txXfrm>
    </dsp:sp>
    <dsp:sp modelId="{B7EC1D1B-09AD-4F4A-9AFB-4618AE6A0922}">
      <dsp:nvSpPr>
        <dsp:cNvPr id="0" name=""/>
        <dsp:cNvSpPr/>
      </dsp:nvSpPr>
      <dsp:spPr>
        <a:xfrm>
          <a:off x="2639348" y="2815803"/>
          <a:ext cx="2011102" cy="120666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A7 – Oral blending and segmenting.</a:t>
          </a:r>
          <a:endParaRPr lang="en-US" sz="2600" kern="1200"/>
        </a:p>
      </dsp:txBody>
      <dsp:txXfrm>
        <a:off x="2639348" y="2815803"/>
        <a:ext cx="2011102" cy="12066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B4669-225B-4236-9738-33BF46A88042}">
      <dsp:nvSpPr>
        <dsp:cNvPr id="0" name=""/>
        <dsp:cNvSpPr/>
      </dsp:nvSpPr>
      <dsp:spPr>
        <a:xfrm>
          <a:off x="0" y="251724"/>
          <a:ext cx="5112568" cy="116290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*Remember when you are supporting your child to read you must use the letter sounds. </a:t>
          </a:r>
          <a:endParaRPr lang="en-US" sz="1800" kern="1200" dirty="0"/>
        </a:p>
      </dsp:txBody>
      <dsp:txXfrm>
        <a:off x="56768" y="308492"/>
        <a:ext cx="4999032" cy="1049370"/>
      </dsp:txXfrm>
    </dsp:sp>
    <dsp:sp modelId="{F01A9E1F-0BC3-4E89-8665-6B64084C745D}">
      <dsp:nvSpPr>
        <dsp:cNvPr id="0" name=""/>
        <dsp:cNvSpPr/>
      </dsp:nvSpPr>
      <dsp:spPr>
        <a:xfrm>
          <a:off x="0" y="1466471"/>
          <a:ext cx="5112568" cy="1162906"/>
        </a:xfrm>
        <a:prstGeom prst="roundRect">
          <a:avLst/>
        </a:prstGeom>
        <a:solidFill>
          <a:schemeClr val="accent2">
            <a:hueOff val="-330843"/>
            <a:satOff val="373"/>
            <a:lumOff val="88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*You may find that the children can read the book fluently but we also look for their understanding about what they have read. There are usually questions at the back of the books for support. </a:t>
          </a:r>
          <a:endParaRPr lang="en-US" sz="1800" kern="1200" dirty="0"/>
        </a:p>
      </dsp:txBody>
      <dsp:txXfrm>
        <a:off x="56768" y="1523239"/>
        <a:ext cx="4999032" cy="1049370"/>
      </dsp:txXfrm>
    </dsp:sp>
    <dsp:sp modelId="{551704AA-E09B-4F7B-90CF-BB4E1784F56E}">
      <dsp:nvSpPr>
        <dsp:cNvPr id="0" name=""/>
        <dsp:cNvSpPr/>
      </dsp:nvSpPr>
      <dsp:spPr>
        <a:xfrm>
          <a:off x="0" y="2681218"/>
          <a:ext cx="5112568" cy="1162906"/>
        </a:xfrm>
        <a:prstGeom prst="roundRect">
          <a:avLst/>
        </a:prstGeom>
        <a:solidFill>
          <a:schemeClr val="accent2">
            <a:hueOff val="-661686"/>
            <a:satOff val="746"/>
            <a:lumOff val="176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*They should read the book more than once to help their comprehension. </a:t>
          </a:r>
          <a:endParaRPr lang="en-US" sz="1800" kern="1200"/>
        </a:p>
      </dsp:txBody>
      <dsp:txXfrm>
        <a:off x="56768" y="2737986"/>
        <a:ext cx="4999032" cy="1049370"/>
      </dsp:txXfrm>
    </dsp:sp>
    <dsp:sp modelId="{BEF69496-269E-424C-85EF-23C5B25F9756}">
      <dsp:nvSpPr>
        <dsp:cNvPr id="0" name=""/>
        <dsp:cNvSpPr/>
      </dsp:nvSpPr>
      <dsp:spPr>
        <a:xfrm>
          <a:off x="0" y="3895965"/>
          <a:ext cx="5112568" cy="1162906"/>
        </a:xfrm>
        <a:prstGeom prst="roundRect">
          <a:avLst/>
        </a:prstGeom>
        <a:solidFill>
          <a:schemeClr val="accent2">
            <a:hueOff val="-992530"/>
            <a:satOff val="1119"/>
            <a:lumOff val="2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*Please help your child read </a:t>
          </a:r>
          <a:r>
            <a:rPr lang="en-GB" sz="1800" b="1" kern="1200" dirty="0"/>
            <a:t>4x </a:t>
          </a:r>
          <a:r>
            <a:rPr lang="en-GB" sz="1800" kern="1200" dirty="0"/>
            <a:t>a week and</a:t>
          </a:r>
          <a:r>
            <a:rPr lang="en-GB" sz="1800" b="1" kern="1200" dirty="0"/>
            <a:t> write in their Monkey books </a:t>
          </a:r>
          <a:r>
            <a:rPr lang="en-GB" sz="1800" kern="1200" dirty="0"/>
            <a:t>to enable them to move up the reading rainbow. At the end of the term there will be a prize given to those who have reached the top.</a:t>
          </a:r>
          <a:endParaRPr lang="en-US" sz="1800" kern="1200" dirty="0"/>
        </a:p>
      </dsp:txBody>
      <dsp:txXfrm>
        <a:off x="56768" y="3952733"/>
        <a:ext cx="4999032" cy="1049370"/>
      </dsp:txXfrm>
    </dsp:sp>
    <dsp:sp modelId="{59AB53C5-1630-4A61-BD7C-8BABF48F34A9}">
      <dsp:nvSpPr>
        <dsp:cNvPr id="0" name=""/>
        <dsp:cNvSpPr/>
      </dsp:nvSpPr>
      <dsp:spPr>
        <a:xfrm>
          <a:off x="0" y="5110712"/>
          <a:ext cx="5112568" cy="1162906"/>
        </a:xfrm>
        <a:prstGeom prst="roundRect">
          <a:avLst/>
        </a:prstGeom>
        <a:solidFill>
          <a:schemeClr val="accent2">
            <a:hueOff val="-1323373"/>
            <a:satOff val="1492"/>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*Don’t just read schoolbooks read anything that engages your child in reading to promote a love of reading-  magazines, comics, nonfiction etc. </a:t>
          </a:r>
          <a:endParaRPr lang="en-US" sz="1800" kern="1200" dirty="0"/>
        </a:p>
      </dsp:txBody>
      <dsp:txXfrm>
        <a:off x="56768" y="5167480"/>
        <a:ext cx="4999032" cy="10493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418591-4BA2-4EEA-AB4E-2449231BD801}" type="datetimeFigureOut">
              <a:rPr lang="en-GB" smtClean="0"/>
              <a:pPr/>
              <a:t>01/07/2026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6D68E1-C96C-46F6-9462-78F72F72E855}" type="slidenum">
              <a:rPr lang="en-GB" smtClean="0"/>
              <a:pPr/>
              <a:t>‹#›</a:t>
            </a:fld>
            <a:endParaRPr lang="en-GB"/>
          </a:p>
        </p:txBody>
      </p:sp>
    </p:spTree>
    <p:extLst>
      <p:ext uri="{BB962C8B-B14F-4D97-AF65-F5344CB8AC3E}">
        <p14:creationId xmlns:p14="http://schemas.microsoft.com/office/powerpoint/2010/main" val="26658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66D68E1-C96C-46F6-9462-78F72F72E855}" type="slidenum">
              <a:rPr lang="en-GB" smtClean="0"/>
              <a:pPr/>
              <a:t>1</a:t>
            </a:fld>
            <a:endParaRPr lang="en-GB"/>
          </a:p>
        </p:txBody>
      </p:sp>
    </p:spTree>
    <p:extLst>
      <p:ext uri="{BB962C8B-B14F-4D97-AF65-F5344CB8AC3E}">
        <p14:creationId xmlns:p14="http://schemas.microsoft.com/office/powerpoint/2010/main" val="1233807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Regular words / 20% irregular</a:t>
            </a:r>
          </a:p>
        </p:txBody>
      </p:sp>
      <p:sp>
        <p:nvSpPr>
          <p:cNvPr id="204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3247" indent="-285864">
              <a:defRPr>
                <a:solidFill>
                  <a:schemeClr val="tx1"/>
                </a:solidFill>
                <a:latin typeface="Calibri" pitchFamily="34" charset="0"/>
              </a:defRPr>
            </a:lvl2pPr>
            <a:lvl3pPr marL="1143457" indent="-228691">
              <a:defRPr>
                <a:solidFill>
                  <a:schemeClr val="tx1"/>
                </a:solidFill>
                <a:latin typeface="Calibri" pitchFamily="34" charset="0"/>
              </a:defRPr>
            </a:lvl3pPr>
            <a:lvl4pPr marL="1600840" indent="-228691">
              <a:defRPr>
                <a:solidFill>
                  <a:schemeClr val="tx1"/>
                </a:solidFill>
                <a:latin typeface="Calibri" pitchFamily="34" charset="0"/>
              </a:defRPr>
            </a:lvl4pPr>
            <a:lvl5pPr marL="2058223" indent="-228691">
              <a:defRPr>
                <a:solidFill>
                  <a:schemeClr val="tx1"/>
                </a:solidFill>
                <a:latin typeface="Calibri" pitchFamily="34" charset="0"/>
              </a:defRPr>
            </a:lvl5pPr>
            <a:lvl6pPr marL="2515606" indent="-228691" fontAlgn="base">
              <a:spcBef>
                <a:spcPct val="0"/>
              </a:spcBef>
              <a:spcAft>
                <a:spcPct val="0"/>
              </a:spcAft>
              <a:defRPr>
                <a:solidFill>
                  <a:schemeClr val="tx1"/>
                </a:solidFill>
                <a:latin typeface="Calibri" pitchFamily="34" charset="0"/>
              </a:defRPr>
            </a:lvl6pPr>
            <a:lvl7pPr marL="2972989" indent="-228691" fontAlgn="base">
              <a:spcBef>
                <a:spcPct val="0"/>
              </a:spcBef>
              <a:spcAft>
                <a:spcPct val="0"/>
              </a:spcAft>
              <a:defRPr>
                <a:solidFill>
                  <a:schemeClr val="tx1"/>
                </a:solidFill>
                <a:latin typeface="Calibri" pitchFamily="34" charset="0"/>
              </a:defRPr>
            </a:lvl7pPr>
            <a:lvl8pPr marL="3430372" indent="-228691" fontAlgn="base">
              <a:spcBef>
                <a:spcPct val="0"/>
              </a:spcBef>
              <a:spcAft>
                <a:spcPct val="0"/>
              </a:spcAft>
              <a:defRPr>
                <a:solidFill>
                  <a:schemeClr val="tx1"/>
                </a:solidFill>
                <a:latin typeface="Calibri" pitchFamily="34" charset="0"/>
              </a:defRPr>
            </a:lvl8pPr>
            <a:lvl9pPr marL="3887754" indent="-228691"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2B86E09-AFA4-4AAB-AEC6-1111BF0FC09A}" type="slidenum">
              <a:rPr lang="en-GB" smtClean="0"/>
              <a:pPr fontAlgn="base">
                <a:spcBef>
                  <a:spcPct val="0"/>
                </a:spcBef>
                <a:spcAft>
                  <a:spcPct val="0"/>
                </a:spcAft>
                <a:defRPr/>
              </a:pPr>
              <a:t>5</a:t>
            </a:fld>
            <a:endParaRPr lang="en-GB"/>
          </a:p>
        </p:txBody>
      </p:sp>
    </p:spTree>
    <p:extLst>
      <p:ext uri="{BB962C8B-B14F-4D97-AF65-F5344CB8AC3E}">
        <p14:creationId xmlns:p14="http://schemas.microsoft.com/office/powerpoint/2010/main" val="64800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6</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11</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12</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66D68E1-C96C-46F6-9462-78F72F72E855}" type="slidenum">
              <a:rPr lang="en-GB" smtClean="0"/>
              <a:pPr/>
              <a:t>19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82421E9-E11F-4D88-9E64-0E2A5DFA8DBE}" type="datetimeFigureOut">
              <a:rPr lang="en-GB" smtClean="0"/>
              <a:pPr/>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6492B-58F1-4CFF-B887-177A2D1BD2C7}"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24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157012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6492B-58F1-4CFF-B887-177A2D1BD2C7}" type="slidenum">
              <a:rPr lang="en-GB" smtClean="0"/>
              <a:pPr/>
              <a:t>‹#›</a:t>
            </a:fld>
            <a:endParaRPr lang="en-GB"/>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496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15578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6492B-58F1-4CFF-B887-177A2D1BD2C7}"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1563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317355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68096"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4491990" y="2967788"/>
            <a:ext cx="356616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4181149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3437235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395948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F6492B-58F1-4CFF-B887-177A2D1BD2C7}" type="slidenum">
              <a:rPr lang="en-GB" smtClean="0"/>
              <a:pPr/>
              <a:t>‹#›</a:t>
            </a:fld>
            <a:endParaRPr lang="en-GB"/>
          </a:p>
        </p:txBody>
      </p:sp>
    </p:spTree>
    <p:extLst>
      <p:ext uri="{BB962C8B-B14F-4D97-AF65-F5344CB8AC3E}">
        <p14:creationId xmlns:p14="http://schemas.microsoft.com/office/powerpoint/2010/main" val="2098482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82421E9-E11F-4D88-9E64-0E2A5DFA8DBE}" type="datetimeFigureOut">
              <a:rPr lang="en-GB" smtClean="0"/>
              <a:pPr/>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F6492B-58F1-4CFF-B887-177A2D1BD2C7}" type="slidenum">
              <a:rPr lang="en-GB" smtClean="0"/>
              <a:pPr/>
              <a:t>‹#›</a:t>
            </a:fld>
            <a:endParaRPr lang="en-GB"/>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1634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82421E9-E11F-4D88-9E64-0E2A5DFA8DBE}" type="datetimeFigureOut">
              <a:rPr lang="en-GB" smtClean="0"/>
              <a:pPr/>
              <a:t>01/07/2026</a:t>
            </a:fld>
            <a:endParaRPr lang="en-GB"/>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EDF6492B-58F1-4CFF-B887-177A2D1BD2C7}" type="slidenum">
              <a:rPr lang="en-GB" smtClean="0"/>
              <a:pPr/>
              <a:t>‹#›</a:t>
            </a:fld>
            <a:endParaRPr lang="en-GB"/>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165964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player.vimeo.com/video/753931102?h=b9a2f8194f&amp;app_id=122963" TargetMode="External"/><Relationship Id="rId4" Type="http://schemas.openxmlformats.org/officeDocument/2006/relationships/hyperlink" Target="https://vimeo.com/753931102/b9a2f8194f"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uk/url?sa=i&amp;rct=j&amp;q=phonics+clipart&amp;source=images&amp;cd=&amp;cad=rja&amp;uact=8&amp;docid=wXHmoZoi4NZcJM&amp;tbnid=BoYrVgVaFlU_3M:&amp;ved=0CAYQjRw&amp;url=http://first-grade-garden.blogspot.com/2013/05/phonics-instruction.html&amp;ei=yd0iU5a1JM-AhAemloHICg&amp;bvm=bv.62922401,d.ZG4&amp;psig=AFQjCNEQpo0NZfZ9gRwlyZTqYuoKEndpYg&amp;ust=139488031105306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3" Type="http://schemas.openxmlformats.org/officeDocument/2006/relationships/hyperlink" Target="https://www.phonicsplay.co.uk/" TargetMode="External"/><Relationship Id="rId7" Type="http://schemas.openxmlformats.org/officeDocument/2006/relationships/hyperlink" Target="https://vimeo.com/753933192/43104a30e0" TargetMode="External"/><Relationship Id="rId2" Type="http://schemas.openxmlformats.org/officeDocument/2006/relationships/hyperlink" Target="https://www.phonicsbloom.com/" TargetMode="External"/><Relationship Id="rId1" Type="http://schemas.openxmlformats.org/officeDocument/2006/relationships/slideLayout" Target="../slideLayouts/slideLayout2.xml"/><Relationship Id="rId6" Type="http://schemas.openxmlformats.org/officeDocument/2006/relationships/hyperlink" Target="https://vimeo.com/753931102/b9a2f8194f" TargetMode="External"/><Relationship Id="rId5" Type="http://schemas.openxmlformats.org/officeDocument/2006/relationships/hyperlink" Target="https://vimeo.com/753929025/5eaa45c0aa" TargetMode="External"/><Relationship Id="rId4" Type="http://schemas.openxmlformats.org/officeDocument/2006/relationships/hyperlink" Target="http://www.teachyourmonstertoread.co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7544" y="4437112"/>
            <a:ext cx="6156176" cy="2308324"/>
          </a:xfrm>
          <a:prstGeom prst="rect">
            <a:avLst/>
          </a:prstGeom>
          <a:noFill/>
        </p:spPr>
        <p:txBody>
          <a:bodyPr wrap="square" lIns="91440" tIns="45720" rIns="91440" bIns="45720">
            <a:spAutoFit/>
          </a:bodyPr>
          <a:lstStyle/>
          <a:p>
            <a:pPr algn="ctr"/>
            <a:r>
              <a:rPr lang="en-US" sz="7200" b="1" dirty="0">
                <a:ln w="19050">
                  <a:solidFill>
                    <a:schemeClr val="tx2">
                      <a:tint val="1000"/>
                    </a:schemeClr>
                  </a:solidFill>
                  <a:prstDash val="solid"/>
                </a:ln>
                <a:solidFill>
                  <a:srgbClr val="002060"/>
                </a:solidFill>
                <a:effectLst>
                  <a:outerShdw blurRad="50000" dist="50800" dir="7500000" algn="tl">
                    <a:srgbClr val="000000">
                      <a:shade val="5000"/>
                      <a:alpha val="35000"/>
                    </a:srgbClr>
                  </a:outerShdw>
                </a:effectLst>
                <a:latin typeface="Comic Sans MS" pitchFamily="66" charset="0"/>
              </a:rPr>
              <a:t>Phonics Workshop</a:t>
            </a:r>
          </a:p>
        </p:txBody>
      </p:sp>
      <p:sp>
        <p:nvSpPr>
          <p:cNvPr id="5" name="TextBox 4"/>
          <p:cNvSpPr txBox="1"/>
          <p:nvPr/>
        </p:nvSpPr>
        <p:spPr>
          <a:xfrm>
            <a:off x="6228184" y="5113639"/>
            <a:ext cx="2736304" cy="1200329"/>
          </a:xfrm>
          <a:prstGeom prst="rect">
            <a:avLst/>
          </a:prstGeom>
          <a:noFill/>
        </p:spPr>
        <p:txBody>
          <a:bodyPr wrap="square" rtlCol="0">
            <a:spAutoFit/>
          </a:bodyPr>
          <a:lstStyle/>
          <a:p>
            <a:pPr algn="ctr"/>
            <a:r>
              <a:rPr lang="en-GB" sz="3600" dirty="0">
                <a:latin typeface="Comic Sans MS" pitchFamily="66" charset="0"/>
              </a:rPr>
              <a:t>6</a:t>
            </a:r>
            <a:r>
              <a:rPr lang="en-GB" sz="3600" baseline="30000" dirty="0">
                <a:latin typeface="Comic Sans MS" pitchFamily="66" charset="0"/>
              </a:rPr>
              <a:t>th</a:t>
            </a:r>
            <a:r>
              <a:rPr lang="en-GB" sz="3600" dirty="0">
                <a:latin typeface="Comic Sans MS" pitchFamily="66" charset="0"/>
              </a:rPr>
              <a:t> October</a:t>
            </a:r>
          </a:p>
          <a:p>
            <a:pPr algn="ctr"/>
            <a:r>
              <a:rPr lang="en-GB" sz="3600" dirty="0">
                <a:latin typeface="Comic Sans MS" pitchFamily="66" charset="0"/>
              </a:rPr>
              <a:t>2022 </a:t>
            </a:r>
          </a:p>
        </p:txBody>
      </p:sp>
      <p:pic>
        <p:nvPicPr>
          <p:cNvPr id="6" name="Picture 4">
            <a:extLst>
              <a:ext uri="{FF2B5EF4-FFF2-40B4-BE49-F238E27FC236}">
                <a16:creationId xmlns:a16="http://schemas.microsoft.com/office/drawing/2014/main" id="{DFCF3E0F-B297-43D9-A1C6-276C68F13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2842390"/>
            <a:ext cx="3492500"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496944" cy="1143000"/>
          </a:xfrm>
        </p:spPr>
        <p:txBody>
          <a:bodyPr>
            <a:normAutofit fontScale="90000"/>
          </a:bodyPr>
          <a:lstStyle/>
          <a:p>
            <a:pPr algn="ctr"/>
            <a:r>
              <a:rPr lang="en-GB" sz="6000" dirty="0">
                <a:latin typeface="Comic Sans MS" pitchFamily="66" charset="0"/>
              </a:rPr>
              <a:t>Phase 4 - Consolidation</a:t>
            </a:r>
          </a:p>
        </p:txBody>
      </p:sp>
      <p:sp>
        <p:nvSpPr>
          <p:cNvPr id="3" name="Content Placeholder 2"/>
          <p:cNvSpPr>
            <a:spLocks noGrp="1"/>
          </p:cNvSpPr>
          <p:nvPr>
            <p:ph idx="1"/>
          </p:nvPr>
        </p:nvSpPr>
        <p:spPr>
          <a:xfrm>
            <a:off x="179512" y="1988840"/>
            <a:ext cx="8496944" cy="4485112"/>
          </a:xfrm>
        </p:spPr>
        <p:txBody>
          <a:bodyPr>
            <a:normAutofit/>
          </a:bodyPr>
          <a:lstStyle/>
          <a:p>
            <a:pPr algn="ctr"/>
            <a:r>
              <a:rPr lang="en-GB" sz="4000" dirty="0">
                <a:latin typeface="Comic Sans MS" pitchFamily="66" charset="0"/>
              </a:rPr>
              <a:t>This phase consolidates all the children have learnt in the previous phases.</a:t>
            </a:r>
          </a:p>
          <a:p>
            <a:pPr algn="ctr"/>
            <a:endParaRPr lang="en-GB" sz="4400" dirty="0">
              <a:latin typeface="Comic Sans MS" pitchFamily="66" charset="0"/>
            </a:endParaRPr>
          </a:p>
          <a:p>
            <a:r>
              <a:rPr lang="en-GB" sz="4400" dirty="0">
                <a:latin typeface="Comic Sans MS" pitchFamily="66" charset="0"/>
              </a:rPr>
              <a:t>Includes adjacent consonants </a:t>
            </a:r>
          </a:p>
          <a:p>
            <a:pPr marL="0" indent="0">
              <a:buNone/>
            </a:pPr>
            <a:r>
              <a:rPr lang="en-GB" sz="4400" dirty="0">
                <a:latin typeface="Comic Sans MS" pitchFamily="66" charset="0"/>
              </a:rPr>
              <a:t>e.g.   Pl ay  </a:t>
            </a:r>
          </a:p>
          <a:p>
            <a:endParaRPr lang="en-GB" sz="5400" dirty="0">
              <a:latin typeface="Comic Sans MS" pitchFamily="66" charset="0"/>
            </a:endParaRPr>
          </a:p>
        </p:txBody>
      </p:sp>
      <p:sp>
        <p:nvSpPr>
          <p:cNvPr id="4" name="Oval 3">
            <a:extLst>
              <a:ext uri="{FF2B5EF4-FFF2-40B4-BE49-F238E27FC236}">
                <a16:creationId xmlns:a16="http://schemas.microsoft.com/office/drawing/2014/main" id="{AF11DBEC-0F6E-4C92-B4AF-F069BB334FA6}"/>
              </a:ext>
            </a:extLst>
          </p:cNvPr>
          <p:cNvSpPr/>
          <p:nvPr/>
        </p:nvSpPr>
        <p:spPr>
          <a:xfrm>
            <a:off x="1547664" y="602128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B7A5F33F-BD18-41FE-B038-356B4BF37F4F}"/>
              </a:ext>
            </a:extLst>
          </p:cNvPr>
          <p:cNvSpPr/>
          <p:nvPr/>
        </p:nvSpPr>
        <p:spPr>
          <a:xfrm>
            <a:off x="1907704" y="6021288"/>
            <a:ext cx="216024"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EAEAC75-201D-4F90-975F-B5A8C006C9AD}"/>
              </a:ext>
            </a:extLst>
          </p:cNvPr>
          <p:cNvSpPr/>
          <p:nvPr/>
        </p:nvSpPr>
        <p:spPr>
          <a:xfrm>
            <a:off x="2267744" y="6021288"/>
            <a:ext cx="432048"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7290054" cy="1499616"/>
          </a:xfrm>
        </p:spPr>
        <p:txBody>
          <a:bodyPr>
            <a:normAutofit/>
          </a:bodyPr>
          <a:lstStyle/>
          <a:p>
            <a:pPr algn="ctr"/>
            <a:r>
              <a:rPr lang="en-GB" sz="6000" dirty="0">
                <a:latin typeface="Comic Sans MS" pitchFamily="66" charset="0"/>
              </a:rPr>
              <a:t>Phase 5</a:t>
            </a:r>
          </a:p>
        </p:txBody>
      </p:sp>
      <p:sp>
        <p:nvSpPr>
          <p:cNvPr id="3" name="Content Placeholder 2"/>
          <p:cNvSpPr>
            <a:spLocks noGrp="1"/>
          </p:cNvSpPr>
          <p:nvPr>
            <p:ph idx="1"/>
          </p:nvPr>
        </p:nvSpPr>
        <p:spPr>
          <a:xfrm>
            <a:off x="179512" y="1916832"/>
            <a:ext cx="8784976" cy="4557120"/>
          </a:xfrm>
        </p:spPr>
        <p:txBody>
          <a:bodyPr>
            <a:noAutofit/>
          </a:bodyPr>
          <a:lstStyle/>
          <a:p>
            <a:pPr algn="ctr"/>
            <a:r>
              <a:rPr lang="en-GB" sz="3600" dirty="0">
                <a:latin typeface="Comic Sans MS" pitchFamily="66" charset="0"/>
              </a:rPr>
              <a:t>Children will be taught new graphemes and alternative pronunciations for these graphemes.</a:t>
            </a:r>
          </a:p>
          <a:p>
            <a:pPr algn="ctr"/>
            <a:endParaRPr lang="en-GB" sz="3600" dirty="0">
              <a:latin typeface="Comic Sans MS" pitchFamily="66" charset="0"/>
            </a:endParaRPr>
          </a:p>
          <a:p>
            <a:r>
              <a:rPr lang="en-GB" sz="3200" b="1" dirty="0">
                <a:latin typeface="Comic Sans MS" pitchFamily="66" charset="0"/>
              </a:rPr>
              <a:t>       Digraphs: </a:t>
            </a:r>
            <a:r>
              <a:rPr lang="en-GB" sz="3200" dirty="0" err="1">
                <a:latin typeface="Comic Sans MS" pitchFamily="66" charset="0"/>
              </a:rPr>
              <a:t>wh</a:t>
            </a:r>
            <a:r>
              <a:rPr lang="en-GB" sz="3200" dirty="0">
                <a:latin typeface="Comic Sans MS" pitchFamily="66" charset="0"/>
              </a:rPr>
              <a:t>, ph, ay, </a:t>
            </a:r>
            <a:r>
              <a:rPr lang="en-GB" sz="3200" dirty="0" err="1">
                <a:latin typeface="Comic Sans MS" pitchFamily="66" charset="0"/>
              </a:rPr>
              <a:t>ou</a:t>
            </a:r>
            <a:r>
              <a:rPr lang="en-GB" sz="3200" dirty="0">
                <a:latin typeface="Comic Sans MS" pitchFamily="66" charset="0"/>
              </a:rPr>
              <a:t>, </a:t>
            </a:r>
            <a:r>
              <a:rPr lang="en-GB" sz="3200" dirty="0" err="1">
                <a:latin typeface="Comic Sans MS" pitchFamily="66" charset="0"/>
              </a:rPr>
              <a:t>ie</a:t>
            </a:r>
            <a:r>
              <a:rPr lang="en-GB" sz="3200" dirty="0">
                <a:latin typeface="Comic Sans MS" pitchFamily="66" charset="0"/>
              </a:rPr>
              <a:t>, ea, oy, </a:t>
            </a:r>
            <a:r>
              <a:rPr lang="en-GB" sz="3200" dirty="0" err="1">
                <a:latin typeface="Comic Sans MS" pitchFamily="66" charset="0"/>
              </a:rPr>
              <a:t>ir</a:t>
            </a:r>
            <a:r>
              <a:rPr lang="en-GB" sz="3200" dirty="0">
                <a:latin typeface="Comic Sans MS" pitchFamily="66" charset="0"/>
              </a:rPr>
              <a:t>, </a:t>
            </a:r>
            <a:r>
              <a:rPr lang="en-GB" sz="3200" dirty="0" err="1">
                <a:latin typeface="Comic Sans MS" pitchFamily="66" charset="0"/>
              </a:rPr>
              <a:t>ue</a:t>
            </a:r>
            <a:r>
              <a:rPr lang="en-GB" sz="3200" dirty="0">
                <a:latin typeface="Comic Sans MS" pitchFamily="66" charset="0"/>
              </a:rPr>
              <a:t>, aw, </a:t>
            </a:r>
            <a:r>
              <a:rPr lang="en-GB" sz="3200" dirty="0" err="1">
                <a:latin typeface="Comic Sans MS" pitchFamily="66" charset="0"/>
              </a:rPr>
              <a:t>ew</a:t>
            </a:r>
            <a:r>
              <a:rPr lang="en-GB" sz="3200" dirty="0">
                <a:latin typeface="Comic Sans MS" pitchFamily="66" charset="0"/>
              </a:rPr>
              <a:t>, </a:t>
            </a:r>
            <a:r>
              <a:rPr lang="en-GB" sz="3200" dirty="0" err="1">
                <a:latin typeface="Comic Sans MS" pitchFamily="66" charset="0"/>
              </a:rPr>
              <a:t>oe</a:t>
            </a:r>
            <a:r>
              <a:rPr lang="en-GB" sz="3200" dirty="0">
                <a:latin typeface="Comic Sans MS" pitchFamily="66" charset="0"/>
              </a:rPr>
              <a:t>, au</a:t>
            </a:r>
          </a:p>
          <a:p>
            <a:endParaRPr lang="en-GB" sz="3200" dirty="0">
              <a:latin typeface="Comic Sans MS" pitchFamily="66" charset="0"/>
            </a:endParaRPr>
          </a:p>
          <a:p>
            <a:r>
              <a:rPr lang="en-GB" sz="3200" b="1" dirty="0">
                <a:latin typeface="Comic Sans MS" pitchFamily="66" charset="0"/>
              </a:rPr>
              <a:t> Split digraphs: </a:t>
            </a:r>
            <a:r>
              <a:rPr lang="en-GB" sz="3200" dirty="0" err="1">
                <a:latin typeface="Comic Sans MS" pitchFamily="66" charset="0"/>
              </a:rPr>
              <a:t>a_e</a:t>
            </a:r>
            <a:r>
              <a:rPr lang="en-GB" sz="3200" dirty="0">
                <a:latin typeface="Comic Sans MS" pitchFamily="66" charset="0"/>
              </a:rPr>
              <a:t>, </a:t>
            </a:r>
            <a:r>
              <a:rPr lang="en-GB" sz="3200" dirty="0" err="1">
                <a:latin typeface="Comic Sans MS" pitchFamily="66" charset="0"/>
              </a:rPr>
              <a:t>e_e</a:t>
            </a:r>
            <a:r>
              <a:rPr lang="en-GB" sz="3200" dirty="0">
                <a:latin typeface="Comic Sans MS" pitchFamily="66" charset="0"/>
              </a:rPr>
              <a:t>, </a:t>
            </a:r>
            <a:r>
              <a:rPr lang="en-GB" sz="3200" dirty="0" err="1">
                <a:latin typeface="Comic Sans MS" pitchFamily="66" charset="0"/>
              </a:rPr>
              <a:t>i_e</a:t>
            </a:r>
            <a:r>
              <a:rPr lang="en-GB" sz="3200" dirty="0">
                <a:latin typeface="Comic Sans MS" pitchFamily="66" charset="0"/>
              </a:rPr>
              <a:t>, </a:t>
            </a:r>
            <a:r>
              <a:rPr lang="en-GB" sz="3200" dirty="0" err="1">
                <a:latin typeface="Comic Sans MS" pitchFamily="66" charset="0"/>
              </a:rPr>
              <a:t>o_e</a:t>
            </a:r>
            <a:r>
              <a:rPr lang="en-GB" sz="3200" dirty="0">
                <a:latin typeface="Comic Sans MS" pitchFamily="66" charset="0"/>
              </a:rPr>
              <a:t>, </a:t>
            </a:r>
            <a:r>
              <a:rPr lang="en-GB" sz="3200" dirty="0" err="1">
                <a:latin typeface="Comic Sans MS" pitchFamily="66" charset="0"/>
              </a:rPr>
              <a:t>u_e</a:t>
            </a:r>
            <a:endParaRPr lang="en-GB" sz="3200" dirty="0">
              <a:latin typeface="Comic Sans MS" pitchFamily="66" charset="0"/>
            </a:endParaRPr>
          </a:p>
        </p:txBody>
      </p:sp>
      <p:sp>
        <p:nvSpPr>
          <p:cNvPr id="4" name="Oval 3">
            <a:extLst>
              <a:ext uri="{FF2B5EF4-FFF2-40B4-BE49-F238E27FC236}">
                <a16:creationId xmlns:a16="http://schemas.microsoft.com/office/drawing/2014/main" id="{3202F800-DD6B-4B55-82D3-0D6A431CBB37}"/>
              </a:ext>
            </a:extLst>
          </p:cNvPr>
          <p:cNvSpPr/>
          <p:nvPr/>
        </p:nvSpPr>
        <p:spPr>
          <a:xfrm>
            <a:off x="3738797"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1B7A9FB-C53D-4197-848F-549D4E6A3044}"/>
              </a:ext>
            </a:extLst>
          </p:cNvPr>
          <p:cNvSpPr/>
          <p:nvPr/>
        </p:nvSpPr>
        <p:spPr>
          <a:xfrm>
            <a:off x="4442916"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41464AA1-DE31-4A84-9FF3-3FB627DCB56E}"/>
              </a:ext>
            </a:extLst>
          </p:cNvPr>
          <p:cNvSpPr/>
          <p:nvPr/>
        </p:nvSpPr>
        <p:spPr>
          <a:xfrm>
            <a:off x="5147035"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1745716B-853C-4DD4-AFA1-E1525899E0EF}"/>
              </a:ext>
            </a:extLst>
          </p:cNvPr>
          <p:cNvSpPr/>
          <p:nvPr/>
        </p:nvSpPr>
        <p:spPr>
          <a:xfrm>
            <a:off x="5796136"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E11F3280-B04E-416F-AE43-DED562D6F53E}"/>
              </a:ext>
            </a:extLst>
          </p:cNvPr>
          <p:cNvSpPr/>
          <p:nvPr/>
        </p:nvSpPr>
        <p:spPr>
          <a:xfrm>
            <a:off x="6416958"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01DE29A5-5996-4DBF-B266-B3D9C02BEB1E}"/>
              </a:ext>
            </a:extLst>
          </p:cNvPr>
          <p:cNvSpPr/>
          <p:nvPr/>
        </p:nvSpPr>
        <p:spPr>
          <a:xfrm>
            <a:off x="7069901" y="471528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C4F834CE-901A-4950-B667-9629938D6A68}"/>
              </a:ext>
            </a:extLst>
          </p:cNvPr>
          <p:cNvSpPr/>
          <p:nvPr/>
        </p:nvSpPr>
        <p:spPr>
          <a:xfrm>
            <a:off x="7671870" y="4716991"/>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314755CD-9DA8-4F69-B674-07E882BF60D5}"/>
              </a:ext>
            </a:extLst>
          </p:cNvPr>
          <p:cNvSpPr/>
          <p:nvPr/>
        </p:nvSpPr>
        <p:spPr>
          <a:xfrm>
            <a:off x="8292692" y="471434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B3225EAF-4FB5-45D9-BBE1-09EBC272E897}"/>
              </a:ext>
            </a:extLst>
          </p:cNvPr>
          <p:cNvSpPr/>
          <p:nvPr/>
        </p:nvSpPr>
        <p:spPr>
          <a:xfrm>
            <a:off x="323528" y="5157192"/>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9F5D44C-D675-40AF-843A-CC643F9DAC24}"/>
              </a:ext>
            </a:extLst>
          </p:cNvPr>
          <p:cNvSpPr/>
          <p:nvPr/>
        </p:nvSpPr>
        <p:spPr>
          <a:xfrm>
            <a:off x="1043608" y="5162914"/>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EB79414B-BBFA-42B4-A83D-D0ADCB7D7DCD}"/>
              </a:ext>
            </a:extLst>
          </p:cNvPr>
          <p:cNvSpPr/>
          <p:nvPr/>
        </p:nvSpPr>
        <p:spPr>
          <a:xfrm>
            <a:off x="1702606" y="5162239"/>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7A647E15-5BB1-433D-910E-A7CB70F3BA09}"/>
              </a:ext>
            </a:extLst>
          </p:cNvPr>
          <p:cNvSpPr/>
          <p:nvPr/>
        </p:nvSpPr>
        <p:spPr>
          <a:xfrm>
            <a:off x="2337356" y="5157192"/>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A8B085B6-CC37-4F98-A32D-155F1B25F381}"/>
              </a:ext>
            </a:extLst>
          </p:cNvPr>
          <p:cNvSpPr/>
          <p:nvPr/>
        </p:nvSpPr>
        <p:spPr>
          <a:xfrm>
            <a:off x="3088716" y="5186415"/>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Block Arc 16">
            <a:extLst>
              <a:ext uri="{FF2B5EF4-FFF2-40B4-BE49-F238E27FC236}">
                <a16:creationId xmlns:a16="http://schemas.microsoft.com/office/drawing/2014/main" id="{CF934717-DB35-4585-AE61-E626CE4D4882}"/>
              </a:ext>
            </a:extLst>
          </p:cNvPr>
          <p:cNvSpPr/>
          <p:nvPr/>
        </p:nvSpPr>
        <p:spPr>
          <a:xfrm rot="10800000">
            <a:off x="6400477" y="6246913"/>
            <a:ext cx="532853" cy="288739"/>
          </a:xfrm>
          <a:prstGeom prst="blockArc">
            <a:avLst>
              <a:gd name="adj1" fmla="val 10886099"/>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Block Arc 17">
            <a:extLst>
              <a:ext uri="{FF2B5EF4-FFF2-40B4-BE49-F238E27FC236}">
                <a16:creationId xmlns:a16="http://schemas.microsoft.com/office/drawing/2014/main" id="{D0B792D9-CBD8-490B-B68F-AE49DFCAE330}"/>
              </a:ext>
            </a:extLst>
          </p:cNvPr>
          <p:cNvSpPr/>
          <p:nvPr/>
        </p:nvSpPr>
        <p:spPr>
          <a:xfrm rot="10800000">
            <a:off x="4658940" y="6232437"/>
            <a:ext cx="532853" cy="288739"/>
          </a:xfrm>
          <a:prstGeom prst="blockArc">
            <a:avLst>
              <a:gd name="adj1" fmla="val 10886099"/>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Block Arc 18">
            <a:extLst>
              <a:ext uri="{FF2B5EF4-FFF2-40B4-BE49-F238E27FC236}">
                <a16:creationId xmlns:a16="http://schemas.microsoft.com/office/drawing/2014/main" id="{F2F42509-068C-4568-BB0C-13246485E51E}"/>
              </a:ext>
            </a:extLst>
          </p:cNvPr>
          <p:cNvSpPr/>
          <p:nvPr/>
        </p:nvSpPr>
        <p:spPr>
          <a:xfrm rot="10800000">
            <a:off x="5529709" y="6232437"/>
            <a:ext cx="532853" cy="288739"/>
          </a:xfrm>
          <a:prstGeom prst="blockArc">
            <a:avLst>
              <a:gd name="adj1" fmla="val 10886099"/>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Block Arc 19">
            <a:extLst>
              <a:ext uri="{FF2B5EF4-FFF2-40B4-BE49-F238E27FC236}">
                <a16:creationId xmlns:a16="http://schemas.microsoft.com/office/drawing/2014/main" id="{59D15D44-25FF-4F1B-BF00-70DA8B2774A4}"/>
              </a:ext>
            </a:extLst>
          </p:cNvPr>
          <p:cNvSpPr/>
          <p:nvPr/>
        </p:nvSpPr>
        <p:spPr>
          <a:xfrm rot="10800000">
            <a:off x="3751114" y="6308612"/>
            <a:ext cx="532853" cy="288739"/>
          </a:xfrm>
          <a:prstGeom prst="blockArc">
            <a:avLst>
              <a:gd name="adj1" fmla="val 10886099"/>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Block Arc 20">
            <a:extLst>
              <a:ext uri="{FF2B5EF4-FFF2-40B4-BE49-F238E27FC236}">
                <a16:creationId xmlns:a16="http://schemas.microsoft.com/office/drawing/2014/main" id="{0FE09C78-53A6-41F1-9473-469249FEB051}"/>
              </a:ext>
            </a:extLst>
          </p:cNvPr>
          <p:cNvSpPr/>
          <p:nvPr/>
        </p:nvSpPr>
        <p:spPr>
          <a:xfrm rot="10800000">
            <a:off x="7318388" y="6232438"/>
            <a:ext cx="532853" cy="288739"/>
          </a:xfrm>
          <a:prstGeom prst="blockArc">
            <a:avLst>
              <a:gd name="adj1" fmla="val 10886099"/>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6000" dirty="0">
                <a:latin typeface="Comic Sans MS" pitchFamily="66" charset="0"/>
              </a:rPr>
              <a:t>Phase 6</a:t>
            </a:r>
          </a:p>
        </p:txBody>
      </p:sp>
      <p:sp>
        <p:nvSpPr>
          <p:cNvPr id="3" name="Content Placeholder 2"/>
          <p:cNvSpPr>
            <a:spLocks noGrp="1"/>
          </p:cNvSpPr>
          <p:nvPr>
            <p:ph idx="1"/>
          </p:nvPr>
        </p:nvSpPr>
        <p:spPr>
          <a:xfrm>
            <a:off x="179512" y="1412776"/>
            <a:ext cx="8784976" cy="5061176"/>
          </a:xfrm>
        </p:spPr>
        <p:txBody>
          <a:bodyPr>
            <a:noAutofit/>
          </a:bodyPr>
          <a:lstStyle/>
          <a:p>
            <a:r>
              <a:rPr lang="en-GB" sz="4000" dirty="0">
                <a:latin typeface="Comic Sans MS" pitchFamily="66" charset="0"/>
              </a:rPr>
              <a:t>The focus is on learning spelling rules for suffixes.</a:t>
            </a:r>
          </a:p>
          <a:p>
            <a:endParaRPr lang="en-GB" sz="4000" dirty="0">
              <a:latin typeface="Comic Sans MS" pitchFamily="66" charset="0"/>
            </a:endParaRPr>
          </a:p>
          <a:p>
            <a:pPr>
              <a:buNone/>
            </a:pPr>
            <a:r>
              <a:rPr lang="en-GB" sz="4000" b="1" dirty="0">
                <a:latin typeface="Comic Sans MS" pitchFamily="66" charset="0"/>
              </a:rPr>
              <a:t>-s   	-</a:t>
            </a:r>
            <a:r>
              <a:rPr lang="en-GB" sz="4000" b="1" dirty="0" err="1">
                <a:latin typeface="Comic Sans MS" pitchFamily="66" charset="0"/>
              </a:rPr>
              <a:t>es</a:t>
            </a:r>
            <a:r>
              <a:rPr lang="en-GB" sz="4000" b="1" dirty="0">
                <a:latin typeface="Comic Sans MS" pitchFamily="66" charset="0"/>
              </a:rPr>
              <a:t> 	-</a:t>
            </a:r>
            <a:r>
              <a:rPr lang="en-GB" sz="4000" b="1" dirty="0" err="1">
                <a:latin typeface="Comic Sans MS" pitchFamily="66" charset="0"/>
              </a:rPr>
              <a:t>ing</a:t>
            </a:r>
            <a:r>
              <a:rPr lang="en-GB" sz="4000" b="1" dirty="0">
                <a:latin typeface="Comic Sans MS" pitchFamily="66" charset="0"/>
              </a:rPr>
              <a:t>       -</a:t>
            </a:r>
            <a:r>
              <a:rPr lang="en-GB" sz="4000" b="1" dirty="0" err="1">
                <a:latin typeface="Comic Sans MS" pitchFamily="66" charset="0"/>
              </a:rPr>
              <a:t>ed</a:t>
            </a:r>
            <a:endParaRPr lang="en-GB" sz="4000" dirty="0">
              <a:latin typeface="Comic Sans MS" pitchFamily="66" charset="0"/>
            </a:endParaRPr>
          </a:p>
          <a:p>
            <a:pPr>
              <a:buNone/>
            </a:pPr>
            <a:r>
              <a:rPr lang="en-GB" sz="4000" b="1" dirty="0">
                <a:latin typeface="Comic Sans MS" pitchFamily="66" charset="0"/>
              </a:rPr>
              <a:t>-</a:t>
            </a:r>
            <a:r>
              <a:rPr lang="en-GB" sz="4000" b="1" dirty="0" err="1">
                <a:latin typeface="Comic Sans MS" pitchFamily="66" charset="0"/>
              </a:rPr>
              <a:t>er</a:t>
            </a:r>
            <a:r>
              <a:rPr lang="en-GB" sz="4000" b="1" dirty="0">
                <a:latin typeface="Comic Sans MS" pitchFamily="66" charset="0"/>
              </a:rPr>
              <a:t> 	-</a:t>
            </a:r>
            <a:r>
              <a:rPr lang="en-GB" sz="4000" b="1" dirty="0" err="1">
                <a:latin typeface="Comic Sans MS" pitchFamily="66" charset="0"/>
              </a:rPr>
              <a:t>est</a:t>
            </a:r>
            <a:r>
              <a:rPr lang="en-GB" sz="4000" b="1" dirty="0">
                <a:latin typeface="Comic Sans MS" pitchFamily="66" charset="0"/>
              </a:rPr>
              <a:t> 	-y 	        -en</a:t>
            </a:r>
            <a:endParaRPr lang="en-GB" sz="4000" dirty="0">
              <a:latin typeface="Comic Sans MS" pitchFamily="66" charset="0"/>
            </a:endParaRPr>
          </a:p>
          <a:p>
            <a:pPr>
              <a:buNone/>
            </a:pPr>
            <a:r>
              <a:rPr lang="en-GB" sz="4000" b="1" dirty="0">
                <a:latin typeface="Comic Sans MS" pitchFamily="66" charset="0"/>
              </a:rPr>
              <a:t>-</a:t>
            </a:r>
            <a:r>
              <a:rPr lang="en-GB" sz="4000" b="1" dirty="0" err="1">
                <a:latin typeface="Comic Sans MS" pitchFamily="66" charset="0"/>
              </a:rPr>
              <a:t>ful</a:t>
            </a:r>
            <a:r>
              <a:rPr lang="en-GB" sz="4000" b="1" dirty="0">
                <a:latin typeface="Comic Sans MS" pitchFamily="66" charset="0"/>
              </a:rPr>
              <a:t>    -</a:t>
            </a:r>
            <a:r>
              <a:rPr lang="en-GB" sz="4000" b="1" dirty="0" err="1">
                <a:latin typeface="Comic Sans MS" pitchFamily="66" charset="0"/>
              </a:rPr>
              <a:t>ly</a:t>
            </a:r>
            <a:r>
              <a:rPr lang="en-GB" sz="4000" b="1" dirty="0">
                <a:latin typeface="Comic Sans MS" pitchFamily="66" charset="0"/>
              </a:rPr>
              <a:t> 	-</a:t>
            </a:r>
            <a:r>
              <a:rPr lang="en-GB" sz="4000" b="1" dirty="0" err="1">
                <a:latin typeface="Comic Sans MS" pitchFamily="66" charset="0"/>
              </a:rPr>
              <a:t>ment</a:t>
            </a:r>
            <a:r>
              <a:rPr lang="en-GB" sz="4000" b="1" dirty="0">
                <a:latin typeface="Comic Sans MS" pitchFamily="66" charset="0"/>
              </a:rPr>
              <a:t> 		-</a:t>
            </a:r>
            <a:r>
              <a:rPr lang="en-GB" sz="4000" b="1" dirty="0" err="1">
                <a:latin typeface="Comic Sans MS" pitchFamily="66" charset="0"/>
              </a:rPr>
              <a:t>ness</a:t>
            </a:r>
            <a:endParaRPr lang="en-GB" sz="4000" dirty="0">
              <a:latin typeface="Comic Sans MS" pitchFamily="66" charset="0"/>
            </a:endParaRPr>
          </a:p>
          <a:p>
            <a:endParaRPr lang="en-GB" sz="4000" dirty="0">
              <a:latin typeface="Comic Sans MS" pitchFamily="66"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87300-F370-43F9-9C26-67BFF845F2FE}"/>
              </a:ext>
            </a:extLst>
          </p:cNvPr>
          <p:cNvSpPr>
            <a:spLocks noGrp="1"/>
          </p:cNvSpPr>
          <p:nvPr>
            <p:ph type="title"/>
          </p:nvPr>
        </p:nvSpPr>
        <p:spPr/>
        <p:txBody>
          <a:bodyPr/>
          <a:lstStyle/>
          <a:p>
            <a:endParaRPr lang="en-GB"/>
          </a:p>
        </p:txBody>
      </p:sp>
      <p:pic>
        <p:nvPicPr>
          <p:cNvPr id="8" name="Online Media 7" title="Phase 3 Pronunciation">
            <a:hlinkClick r:id="" action="ppaction://media"/>
            <a:extLst>
              <a:ext uri="{FF2B5EF4-FFF2-40B4-BE49-F238E27FC236}">
                <a16:creationId xmlns:a16="http://schemas.microsoft.com/office/drawing/2014/main" id="{4C7992BD-4DB4-C2B5-B90D-2C55A69113C7}"/>
              </a:ext>
            </a:extLst>
          </p:cNvPr>
          <p:cNvPicPr>
            <a:picLocks noRot="1" noChangeAspect="1"/>
          </p:cNvPicPr>
          <p:nvPr>
            <a:videoFile r:link="rId1"/>
          </p:nvPr>
        </p:nvPicPr>
        <p:blipFill>
          <a:blip r:embed="rId3"/>
          <a:stretch>
            <a:fillRect/>
          </a:stretch>
        </p:blipFill>
        <p:spPr>
          <a:xfrm>
            <a:off x="226317" y="980728"/>
            <a:ext cx="8691366" cy="4896544"/>
          </a:xfrm>
          <a:prstGeom prst="rect">
            <a:avLst/>
          </a:prstGeom>
        </p:spPr>
      </p:pic>
      <p:sp>
        <p:nvSpPr>
          <p:cNvPr id="9" name="TextBox 8">
            <a:extLst>
              <a:ext uri="{FF2B5EF4-FFF2-40B4-BE49-F238E27FC236}">
                <a16:creationId xmlns:a16="http://schemas.microsoft.com/office/drawing/2014/main" id="{BF8BDC32-2EA5-7F0D-401D-CBB4772E9A29}"/>
              </a:ext>
            </a:extLst>
          </p:cNvPr>
          <p:cNvSpPr txBox="1"/>
          <p:nvPr/>
        </p:nvSpPr>
        <p:spPr>
          <a:xfrm>
            <a:off x="1115952" y="228974"/>
            <a:ext cx="4536504" cy="369332"/>
          </a:xfrm>
          <a:prstGeom prst="rect">
            <a:avLst/>
          </a:prstGeom>
          <a:noFill/>
        </p:spPr>
        <p:txBody>
          <a:bodyPr wrap="square" rtlCol="0">
            <a:spAutoFit/>
          </a:bodyPr>
          <a:lstStyle/>
          <a:p>
            <a:r>
              <a:rPr lang="en-GB" dirty="0">
                <a:hlinkClick r:id="rId4"/>
              </a:rPr>
              <a:t>https://vimeo.com/753931102/b9a2f8194f</a:t>
            </a:r>
            <a:r>
              <a:rPr lang="en-GB" dirty="0"/>
              <a:t> </a:t>
            </a:r>
          </a:p>
        </p:txBody>
      </p:sp>
    </p:spTree>
    <p:extLst>
      <p:ext uri="{BB962C8B-B14F-4D97-AF65-F5344CB8AC3E}">
        <p14:creationId xmlns:p14="http://schemas.microsoft.com/office/powerpoint/2010/main" val="13851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2A527-7D67-2FFC-3FC9-04E0B7D0D7E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C3DB331-5483-A0EB-E753-344249C8BB41}"/>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ADB2A4A4-EF3F-0966-4537-69AD3F0829E2}"/>
              </a:ext>
            </a:extLst>
          </p:cNvPr>
          <p:cNvPicPr>
            <a:picLocks noChangeAspect="1"/>
          </p:cNvPicPr>
          <p:nvPr/>
        </p:nvPicPr>
        <p:blipFill>
          <a:blip r:embed="rId2"/>
          <a:stretch>
            <a:fillRect/>
          </a:stretch>
        </p:blipFill>
        <p:spPr>
          <a:xfrm>
            <a:off x="107504" y="80627"/>
            <a:ext cx="9036496" cy="6777373"/>
          </a:xfrm>
          <a:prstGeom prst="rect">
            <a:avLst/>
          </a:prstGeom>
        </p:spPr>
      </p:pic>
    </p:spTree>
    <p:extLst>
      <p:ext uri="{BB962C8B-B14F-4D97-AF65-F5344CB8AC3E}">
        <p14:creationId xmlns:p14="http://schemas.microsoft.com/office/powerpoint/2010/main" val="2030612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F505C-E1ED-AFCB-1C1A-013D11BA556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787C3D8-AD17-8893-FCDC-E7B1A8737DA0}"/>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03CE3B6E-B9EE-B5CD-038B-FF056F49362E}"/>
              </a:ext>
            </a:extLst>
          </p:cNvPr>
          <p:cNvPicPr>
            <a:picLocks noChangeAspect="1"/>
          </p:cNvPicPr>
          <p:nvPr/>
        </p:nvPicPr>
        <p:blipFill>
          <a:blip r:embed="rId2"/>
          <a:stretch>
            <a:fillRect/>
          </a:stretch>
        </p:blipFill>
        <p:spPr>
          <a:xfrm>
            <a:off x="-1" y="-1"/>
            <a:ext cx="9276523" cy="6957393"/>
          </a:xfrm>
          <a:prstGeom prst="rect">
            <a:avLst/>
          </a:prstGeom>
        </p:spPr>
      </p:pic>
    </p:spTree>
    <p:extLst>
      <p:ext uri="{BB962C8B-B14F-4D97-AF65-F5344CB8AC3E}">
        <p14:creationId xmlns:p14="http://schemas.microsoft.com/office/powerpoint/2010/main" val="425868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467600" cy="1143000"/>
          </a:xfrm>
        </p:spPr>
        <p:txBody>
          <a:bodyPr>
            <a:normAutofit/>
          </a:bodyPr>
          <a:lstStyle/>
          <a:p>
            <a:pPr algn="ctr"/>
            <a:r>
              <a:rPr lang="en-GB" sz="6000" dirty="0">
                <a:latin typeface="Comic Sans MS" pitchFamily="66" charset="0"/>
              </a:rPr>
              <a:t>Segmenting</a:t>
            </a:r>
          </a:p>
        </p:txBody>
      </p:sp>
      <p:sp>
        <p:nvSpPr>
          <p:cNvPr id="3" name="Content Placeholder 2"/>
          <p:cNvSpPr>
            <a:spLocks noGrp="1"/>
          </p:cNvSpPr>
          <p:nvPr>
            <p:ph idx="1"/>
          </p:nvPr>
        </p:nvSpPr>
        <p:spPr>
          <a:xfrm>
            <a:off x="179512" y="1412776"/>
            <a:ext cx="8784976" cy="5061176"/>
          </a:xfrm>
        </p:spPr>
        <p:txBody>
          <a:bodyPr>
            <a:noAutofit/>
          </a:bodyPr>
          <a:lstStyle/>
          <a:p>
            <a:r>
              <a:rPr lang="en-GB" sz="3600" dirty="0">
                <a:latin typeface="Comic Sans MS" pitchFamily="66" charset="0"/>
              </a:rPr>
              <a:t>Breaking down words for spelling.</a:t>
            </a:r>
          </a:p>
          <a:p>
            <a:pPr algn="ctr">
              <a:buNone/>
            </a:pPr>
            <a:r>
              <a:rPr lang="en-GB" sz="13000" dirty="0">
                <a:latin typeface="Comic Sans MS" pitchFamily="66" charset="0"/>
              </a:rPr>
              <a:t>cat</a:t>
            </a:r>
          </a:p>
          <a:p>
            <a:pPr algn="ctr">
              <a:buNone/>
            </a:pPr>
            <a:r>
              <a:rPr lang="en-GB" sz="13000" dirty="0">
                <a:latin typeface="Comic Sans MS" pitchFamily="66" charset="0"/>
              </a:rPr>
              <a:t>c  a  t</a:t>
            </a:r>
          </a:p>
          <a:p>
            <a:pPr>
              <a:buNone/>
            </a:pPr>
            <a:r>
              <a:rPr lang="en-GB" sz="1600" dirty="0">
                <a:latin typeface="Comic Sans MS" pitchFamily="66" charset="0"/>
              </a:rPr>
              <a:t>* Robot arms</a:t>
            </a:r>
          </a:p>
          <a:p>
            <a:pPr>
              <a:buNone/>
            </a:pPr>
            <a:endParaRPr lang="en-GB" sz="7200" dirty="0">
              <a:latin typeface="Comic Sans MS" pitchFamily="66" charset="0"/>
            </a:endParaRPr>
          </a:p>
        </p:txBody>
      </p:sp>
      <p:sp>
        <p:nvSpPr>
          <p:cNvPr id="4" name="Oval 3"/>
          <p:cNvSpPr/>
          <p:nvPr/>
        </p:nvSpPr>
        <p:spPr>
          <a:xfrm>
            <a:off x="2627784" y="5949280"/>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499992" y="5949280"/>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228184" y="5877272"/>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467600" cy="1143000"/>
          </a:xfrm>
        </p:spPr>
        <p:txBody>
          <a:bodyPr>
            <a:normAutofit/>
          </a:bodyPr>
          <a:lstStyle/>
          <a:p>
            <a:pPr algn="ctr"/>
            <a:r>
              <a:rPr lang="en-GB" sz="6000" dirty="0">
                <a:latin typeface="Comic Sans MS" pitchFamily="66" charset="0"/>
              </a:rPr>
              <a:t>Segmenting</a:t>
            </a:r>
          </a:p>
        </p:txBody>
      </p:sp>
      <p:sp>
        <p:nvSpPr>
          <p:cNvPr id="3" name="Content Placeholder 2"/>
          <p:cNvSpPr>
            <a:spLocks noGrp="1"/>
          </p:cNvSpPr>
          <p:nvPr>
            <p:ph idx="1"/>
          </p:nvPr>
        </p:nvSpPr>
        <p:spPr>
          <a:xfrm>
            <a:off x="179512" y="1412776"/>
            <a:ext cx="8784976" cy="5061176"/>
          </a:xfrm>
        </p:spPr>
        <p:txBody>
          <a:bodyPr>
            <a:noAutofit/>
          </a:bodyPr>
          <a:lstStyle/>
          <a:p>
            <a:pPr algn="ctr">
              <a:buNone/>
            </a:pPr>
            <a:r>
              <a:rPr lang="en-GB" sz="13000" dirty="0">
                <a:latin typeface="Comic Sans MS" pitchFamily="66" charset="0"/>
              </a:rPr>
              <a:t>Queen</a:t>
            </a:r>
          </a:p>
          <a:p>
            <a:pPr algn="ctr">
              <a:buNone/>
            </a:pPr>
            <a:r>
              <a:rPr lang="en-GB" sz="13000" dirty="0" err="1">
                <a:latin typeface="Comic Sans MS" pitchFamily="66" charset="0"/>
              </a:rPr>
              <a:t>qu</a:t>
            </a:r>
            <a:r>
              <a:rPr lang="en-GB" sz="13000" dirty="0">
                <a:latin typeface="Comic Sans MS" pitchFamily="66" charset="0"/>
              </a:rPr>
              <a:t>  </a:t>
            </a:r>
            <a:r>
              <a:rPr lang="en-GB" sz="13000" dirty="0" err="1">
                <a:latin typeface="Comic Sans MS" pitchFamily="66" charset="0"/>
              </a:rPr>
              <a:t>ee</a:t>
            </a:r>
            <a:r>
              <a:rPr lang="en-GB" sz="13000" dirty="0">
                <a:latin typeface="Comic Sans MS" pitchFamily="66" charset="0"/>
              </a:rPr>
              <a:t>  n</a:t>
            </a:r>
          </a:p>
          <a:p>
            <a:pPr>
              <a:buNone/>
            </a:pPr>
            <a:endParaRPr lang="en-GB" sz="7200" dirty="0">
              <a:latin typeface="Comic Sans MS" pitchFamily="66" charset="0"/>
            </a:endParaRPr>
          </a:p>
        </p:txBody>
      </p:sp>
      <p:sp>
        <p:nvSpPr>
          <p:cNvPr id="4" name="Oval 3"/>
          <p:cNvSpPr/>
          <p:nvPr/>
        </p:nvSpPr>
        <p:spPr>
          <a:xfrm>
            <a:off x="1835696" y="5589240"/>
            <a:ext cx="72008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p:cNvSpPr/>
          <p:nvPr/>
        </p:nvSpPr>
        <p:spPr>
          <a:xfrm>
            <a:off x="4499992" y="5589240"/>
            <a:ext cx="108012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164288" y="5589240"/>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467600" cy="1143000"/>
          </a:xfrm>
        </p:spPr>
        <p:txBody>
          <a:bodyPr>
            <a:normAutofit/>
          </a:bodyPr>
          <a:lstStyle/>
          <a:p>
            <a:pPr algn="ctr"/>
            <a:r>
              <a:rPr lang="en-GB" sz="6000" dirty="0">
                <a:latin typeface="Comic Sans MS" pitchFamily="66" charset="0"/>
              </a:rPr>
              <a:t>Blending</a:t>
            </a:r>
          </a:p>
        </p:txBody>
      </p:sp>
      <p:sp>
        <p:nvSpPr>
          <p:cNvPr id="3" name="Content Placeholder 2"/>
          <p:cNvSpPr>
            <a:spLocks noGrp="1"/>
          </p:cNvSpPr>
          <p:nvPr>
            <p:ph idx="1"/>
          </p:nvPr>
        </p:nvSpPr>
        <p:spPr>
          <a:xfrm>
            <a:off x="179512" y="1412776"/>
            <a:ext cx="8784976" cy="5061176"/>
          </a:xfrm>
        </p:spPr>
        <p:txBody>
          <a:bodyPr>
            <a:noAutofit/>
          </a:bodyPr>
          <a:lstStyle/>
          <a:p>
            <a:pPr algn="ctr">
              <a:buNone/>
            </a:pPr>
            <a:r>
              <a:rPr lang="en-GB" sz="4000" dirty="0">
                <a:latin typeface="Comic Sans MS" pitchFamily="66" charset="0"/>
              </a:rPr>
              <a:t>Building words from phonemes to read.</a:t>
            </a:r>
          </a:p>
          <a:p>
            <a:pPr algn="ctr">
              <a:buNone/>
            </a:pPr>
            <a:r>
              <a:rPr lang="en-GB" sz="13000" dirty="0">
                <a:latin typeface="Comic Sans MS" pitchFamily="66" charset="0"/>
              </a:rPr>
              <a:t>c  a  t</a:t>
            </a:r>
          </a:p>
          <a:p>
            <a:pPr algn="ctr">
              <a:buNone/>
            </a:pPr>
            <a:r>
              <a:rPr lang="en-GB" sz="13000" dirty="0">
                <a:latin typeface="Comic Sans MS" pitchFamily="66" charset="0"/>
              </a:rPr>
              <a:t>cat</a:t>
            </a:r>
          </a:p>
          <a:p>
            <a:pPr>
              <a:buNone/>
            </a:pPr>
            <a:endParaRPr lang="en-GB" sz="7200" dirty="0">
              <a:latin typeface="Comic Sans MS" pitchFamily="66" charset="0"/>
            </a:endParaRPr>
          </a:p>
        </p:txBody>
      </p:sp>
      <p:sp>
        <p:nvSpPr>
          <p:cNvPr id="4" name="Oval 3"/>
          <p:cNvSpPr/>
          <p:nvPr/>
        </p:nvSpPr>
        <p:spPr>
          <a:xfrm>
            <a:off x="2627784" y="4581128"/>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499992" y="4581128"/>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228184" y="4581128"/>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467600" cy="1143000"/>
          </a:xfrm>
        </p:spPr>
        <p:txBody>
          <a:bodyPr>
            <a:normAutofit/>
          </a:bodyPr>
          <a:lstStyle/>
          <a:p>
            <a:pPr algn="ctr"/>
            <a:r>
              <a:rPr lang="en-GB" sz="6000" dirty="0">
                <a:latin typeface="Comic Sans MS" pitchFamily="66" charset="0"/>
              </a:rPr>
              <a:t>Blending</a:t>
            </a:r>
          </a:p>
        </p:txBody>
      </p:sp>
      <p:sp>
        <p:nvSpPr>
          <p:cNvPr id="3" name="Content Placeholder 2"/>
          <p:cNvSpPr>
            <a:spLocks noGrp="1"/>
          </p:cNvSpPr>
          <p:nvPr>
            <p:ph idx="1"/>
          </p:nvPr>
        </p:nvSpPr>
        <p:spPr>
          <a:xfrm>
            <a:off x="107504" y="1628800"/>
            <a:ext cx="8784976" cy="4464496"/>
          </a:xfrm>
        </p:spPr>
        <p:txBody>
          <a:bodyPr>
            <a:noAutofit/>
          </a:bodyPr>
          <a:lstStyle/>
          <a:p>
            <a:pPr algn="ctr">
              <a:buNone/>
            </a:pPr>
            <a:r>
              <a:rPr lang="en-GB" sz="13000" dirty="0" err="1">
                <a:latin typeface="Comic Sans MS" pitchFamily="66" charset="0"/>
              </a:rPr>
              <a:t>Qu</a:t>
            </a:r>
            <a:r>
              <a:rPr lang="en-GB" sz="13000" dirty="0">
                <a:latin typeface="Comic Sans MS" pitchFamily="66" charset="0"/>
              </a:rPr>
              <a:t>  </a:t>
            </a:r>
            <a:r>
              <a:rPr lang="en-GB" sz="13000" dirty="0" err="1">
                <a:latin typeface="Comic Sans MS" pitchFamily="66" charset="0"/>
              </a:rPr>
              <a:t>ee</a:t>
            </a:r>
            <a:r>
              <a:rPr lang="en-GB" sz="13000" dirty="0">
                <a:latin typeface="Comic Sans MS" pitchFamily="66" charset="0"/>
              </a:rPr>
              <a:t>  n</a:t>
            </a:r>
          </a:p>
          <a:p>
            <a:pPr algn="ctr">
              <a:buNone/>
            </a:pPr>
            <a:r>
              <a:rPr lang="en-GB" sz="13000" dirty="0">
                <a:latin typeface="Comic Sans MS" pitchFamily="66" charset="0"/>
              </a:rPr>
              <a:t>queen</a:t>
            </a:r>
          </a:p>
          <a:p>
            <a:pPr>
              <a:buNone/>
            </a:pPr>
            <a:endParaRPr lang="en-GB" sz="7200" dirty="0">
              <a:latin typeface="Comic Sans MS" pitchFamily="66" charset="0"/>
            </a:endParaRPr>
          </a:p>
        </p:txBody>
      </p:sp>
      <p:sp>
        <p:nvSpPr>
          <p:cNvPr id="4" name="Oval 3"/>
          <p:cNvSpPr/>
          <p:nvPr/>
        </p:nvSpPr>
        <p:spPr>
          <a:xfrm>
            <a:off x="2267744" y="3284984"/>
            <a:ext cx="864096"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932040" y="3284984"/>
            <a:ext cx="720080"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7524328" y="3284984"/>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0" y="-2"/>
            <a:ext cx="3052451"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txBox="1">
            <a:spLocks/>
          </p:cNvSpPr>
          <p:nvPr/>
        </p:nvSpPr>
        <p:spPr>
          <a:xfrm>
            <a:off x="112514" y="548680"/>
            <a:ext cx="2812422" cy="561323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80000"/>
              </a:lnSpc>
              <a:spcAft>
                <a:spcPts val="600"/>
              </a:spcAft>
            </a:pPr>
            <a:r>
              <a:rPr lang="en-US" altLang="en-US" sz="5000" b="1" cap="all" spc="100" dirty="0">
                <a:solidFill>
                  <a:srgbClr val="FFFFFF"/>
                </a:solidFill>
              </a:rPr>
              <a:t>Phonics Workshop</a:t>
            </a:r>
          </a:p>
        </p:txBody>
      </p:sp>
      <p:sp>
        <p:nvSpPr>
          <p:cNvPr id="5" name="Content Placeholder 2"/>
          <p:cNvSpPr>
            <a:spLocks noGrp="1"/>
          </p:cNvSpPr>
          <p:nvPr>
            <p:ph idx="1"/>
          </p:nvPr>
        </p:nvSpPr>
        <p:spPr>
          <a:xfrm>
            <a:off x="3524863" y="640080"/>
            <a:ext cx="5379104" cy="3745107"/>
          </a:xfrm>
        </p:spPr>
        <p:txBody>
          <a:bodyPr vert="horz" lIns="45720" tIns="45720" rIns="45720" bIns="45720" rtlCol="0">
            <a:normAutofit/>
          </a:bodyPr>
          <a:lstStyle/>
          <a:p>
            <a:pPr marL="0" indent="0">
              <a:buNone/>
            </a:pPr>
            <a:r>
              <a:rPr lang="en-US" altLang="en-US"/>
              <a:t>*What is phonics? </a:t>
            </a:r>
          </a:p>
          <a:p>
            <a:pPr marL="0" indent="0">
              <a:buNone/>
            </a:pPr>
            <a:r>
              <a:rPr lang="en-US" altLang="en-US"/>
              <a:t>*How is Phonics taught?</a:t>
            </a:r>
          </a:p>
          <a:p>
            <a:pPr marL="0" indent="0">
              <a:buNone/>
            </a:pPr>
            <a:r>
              <a:rPr lang="en-US" altLang="en-US"/>
              <a:t>*How do I help my child to read and blend words?</a:t>
            </a:r>
          </a:p>
          <a:p>
            <a:pPr marL="0" indent="0">
              <a:buNone/>
            </a:pPr>
            <a:r>
              <a:rPr lang="en-US" altLang="en-US"/>
              <a:t>*How does Phonics help children to read?</a:t>
            </a:r>
          </a:p>
          <a:p>
            <a:pPr marL="0" indent="0">
              <a:buNone/>
            </a:pPr>
            <a:endParaRPr lang="en-US" altLang="en-US" dirty="0"/>
          </a:p>
        </p:txBody>
      </p:sp>
      <p:pic>
        <p:nvPicPr>
          <p:cNvPr id="1026" name="Picture 2" descr="http://t3.gstatic.com/images?q=tbn:ANd9GcQTDzuyCjI79g8hw2WLRV8yiQEqs_fr0ZwHQxkRAqyZpPUj4r-G:1.bp.blogspot.com/-ZkA65-rxcd4/UYiU0MYf4SI/AAAAAAAADk4/8c7UkXgL_XU/s1600/making%2Bwords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87641" y="4553084"/>
            <a:ext cx="2259556" cy="1685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129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3"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25" name="Straight Connector 24">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3568" y="4754880"/>
            <a:ext cx="8261548" cy="1463040"/>
          </a:xfrm>
        </p:spPr>
        <p:txBody>
          <a:bodyPr vert="horz" lIns="91440" tIns="45720" rIns="91440" bIns="45720" rtlCol="0" anchor="ctr">
            <a:normAutofit/>
          </a:bodyPr>
          <a:lstStyle/>
          <a:p>
            <a:r>
              <a:rPr lang="en-US" kern="1200" cap="all" spc="200" baseline="0" dirty="0">
                <a:solidFill>
                  <a:schemeClr val="tx1">
                    <a:lumMod val="95000"/>
                    <a:lumOff val="5000"/>
                  </a:schemeClr>
                </a:solidFill>
                <a:latin typeface="Comic Sans MS" panose="030F0702030302020204" pitchFamily="66" charset="0"/>
              </a:rPr>
              <a:t>Harder to Read Words </a:t>
            </a:r>
          </a:p>
        </p:txBody>
      </p:sp>
      <p:sp useBgFill="1">
        <p:nvSpPr>
          <p:cNvPr id="27" name="Rectangle 26">
            <a:extLst>
              <a:ext uri="{FF2B5EF4-FFF2-40B4-BE49-F238E27FC236}">
                <a16:creationId xmlns:a16="http://schemas.microsoft.com/office/drawing/2014/main" id="{C6D18C07-B1F9-42F0-8956-B88FC37A6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F628D78-0F33-44A2-8D59-0E2449792983}"/>
              </a:ext>
            </a:extLst>
          </p:cNvPr>
          <p:cNvPicPr>
            <a:picLocks noChangeAspect="1"/>
          </p:cNvPicPr>
          <p:nvPr/>
        </p:nvPicPr>
        <p:blipFill>
          <a:blip r:embed="rId2"/>
          <a:stretch>
            <a:fillRect/>
          </a:stretch>
        </p:blipFill>
        <p:spPr>
          <a:xfrm>
            <a:off x="1209209" y="640080"/>
            <a:ext cx="6721228" cy="393192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4000" dirty="0">
                <a:latin typeface="Comic Sans MS" pitchFamily="66" charset="0"/>
              </a:rPr>
              <a:t>Year 1 Phonics Test</a:t>
            </a:r>
          </a:p>
        </p:txBody>
      </p:sp>
      <p:pic>
        <p:nvPicPr>
          <p:cNvPr id="35842" name="Picture 2"/>
          <p:cNvPicPr>
            <a:picLocks noChangeAspect="1" noChangeArrowheads="1"/>
          </p:cNvPicPr>
          <p:nvPr/>
        </p:nvPicPr>
        <p:blipFill>
          <a:blip r:embed="rId2" cstate="print"/>
          <a:srcRect l="16322" t="23250" r="51579" b="8829"/>
          <a:stretch>
            <a:fillRect/>
          </a:stretch>
        </p:blipFill>
        <p:spPr bwMode="auto">
          <a:xfrm>
            <a:off x="4572000" y="1628800"/>
            <a:ext cx="4176464" cy="4968552"/>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l="16241" t="23422" r="51660" b="7672"/>
          <a:stretch>
            <a:fillRect/>
          </a:stretch>
        </p:blipFill>
        <p:spPr bwMode="auto">
          <a:xfrm>
            <a:off x="179512" y="1628800"/>
            <a:ext cx="4176464" cy="504056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F40E0-64EE-4A30-9150-E3945D464001}"/>
              </a:ext>
            </a:extLst>
          </p:cNvPr>
          <p:cNvSpPr>
            <a:spLocks noGrp="1"/>
          </p:cNvSpPr>
          <p:nvPr>
            <p:ph type="title"/>
          </p:nvPr>
        </p:nvSpPr>
        <p:spPr>
          <a:xfrm>
            <a:off x="539552" y="643466"/>
            <a:ext cx="2792790" cy="6048206"/>
          </a:xfrm>
        </p:spPr>
        <p:txBody>
          <a:bodyPr>
            <a:normAutofit fontScale="90000"/>
          </a:bodyPr>
          <a:lstStyle/>
          <a:p>
            <a:r>
              <a:rPr lang="en-GB" sz="4000" u="sng" dirty="0">
                <a:solidFill>
                  <a:schemeClr val="tx1"/>
                </a:solidFill>
                <a:latin typeface="Comic Sans MS" panose="030F0702030302020204" pitchFamily="66" charset="0"/>
              </a:rPr>
              <a:t>Reading</a:t>
            </a:r>
            <a:br>
              <a:rPr lang="en-GB" sz="4000" u="sng" dirty="0">
                <a:solidFill>
                  <a:schemeClr val="tx1"/>
                </a:solidFill>
                <a:latin typeface="Comic Sans MS" panose="030F0702030302020204" pitchFamily="66" charset="0"/>
              </a:rPr>
            </a:br>
            <a:br>
              <a:rPr lang="en-GB" sz="4000" u="sng"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For homework:</a:t>
            </a:r>
            <a:br>
              <a:rPr lang="en-GB" sz="2200" cap="none" dirty="0">
                <a:solidFill>
                  <a:schemeClr val="tx1"/>
                </a:solidFill>
                <a:latin typeface="Comic Sans MS" panose="030F0702030302020204" pitchFamily="66" charset="0"/>
              </a:rPr>
            </a:b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1. We give one book based on the phonics we have covered in school.</a:t>
            </a: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 </a:t>
            </a: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2. A second book based on their Phonic ability.</a:t>
            </a:r>
            <a:br>
              <a:rPr lang="en-GB" sz="2200" cap="none" dirty="0">
                <a:solidFill>
                  <a:schemeClr val="tx1"/>
                </a:solidFill>
                <a:latin typeface="Comic Sans MS" panose="030F0702030302020204" pitchFamily="66" charset="0"/>
              </a:rPr>
            </a:b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3. A pleasure for reading book. For you to read together.</a:t>
            </a: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 </a:t>
            </a:r>
            <a:br>
              <a:rPr lang="en-GB" sz="2200" cap="none" dirty="0">
                <a:solidFill>
                  <a:schemeClr val="tx1"/>
                </a:solidFill>
                <a:latin typeface="Comic Sans MS" panose="030F0702030302020204" pitchFamily="66" charset="0"/>
              </a:rPr>
            </a:br>
            <a:r>
              <a:rPr lang="en-GB" sz="2200" cap="none" dirty="0">
                <a:solidFill>
                  <a:schemeClr val="tx1"/>
                </a:solidFill>
                <a:latin typeface="Comic Sans MS" panose="030F0702030302020204" pitchFamily="66" charset="0"/>
              </a:rPr>
              <a:t> As well as being able to read fluently children need to be able to talk about what they have read.</a:t>
            </a:r>
            <a:br>
              <a:rPr lang="en-GB" sz="2400" dirty="0">
                <a:solidFill>
                  <a:schemeClr val="tx1"/>
                </a:solidFill>
                <a:latin typeface="Comic Sans MS" panose="030F0702030302020204" pitchFamily="66" charset="0"/>
              </a:rPr>
            </a:br>
            <a:endParaRPr lang="en-GB" sz="2400" dirty="0">
              <a:solidFill>
                <a:schemeClr val="tx1"/>
              </a:solidFill>
              <a:latin typeface="Comic Sans MS" panose="030F0702030302020204" pitchFamily="66" charset="0"/>
            </a:endParaRPr>
          </a:p>
        </p:txBody>
      </p:sp>
      <p:graphicFrame>
        <p:nvGraphicFramePr>
          <p:cNvPr id="5" name="Content Placeholder 2">
            <a:extLst>
              <a:ext uri="{FF2B5EF4-FFF2-40B4-BE49-F238E27FC236}">
                <a16:creationId xmlns:a16="http://schemas.microsoft.com/office/drawing/2014/main" id="{D018E41F-690D-462C-A481-D491C8F43637}"/>
              </a:ext>
            </a:extLst>
          </p:cNvPr>
          <p:cNvGraphicFramePr>
            <a:graphicFrameLocks noGrp="1"/>
          </p:cNvGraphicFramePr>
          <p:nvPr>
            <p:ph idx="1"/>
            <p:extLst>
              <p:ext uri="{D42A27DB-BD31-4B8C-83A1-F6EECF244321}">
                <p14:modId xmlns:p14="http://schemas.microsoft.com/office/powerpoint/2010/main" val="1033394037"/>
              </p:ext>
            </p:extLst>
          </p:nvPr>
        </p:nvGraphicFramePr>
        <p:xfrm>
          <a:off x="3635896" y="166328"/>
          <a:ext cx="5112568" cy="6525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477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3591" y="804333"/>
            <a:ext cx="2543925" cy="5249334"/>
          </a:xfrm>
        </p:spPr>
        <p:txBody>
          <a:bodyPr>
            <a:normAutofit/>
          </a:bodyPr>
          <a:lstStyle/>
          <a:p>
            <a:pPr algn="r"/>
            <a:r>
              <a:rPr lang="en-GB" sz="3700" dirty="0">
                <a:solidFill>
                  <a:srgbClr val="FFFFFF"/>
                </a:solidFill>
                <a:latin typeface="Comic Sans MS" panose="030F0702030302020204" pitchFamily="66" charset="0"/>
              </a:rPr>
              <a:t>What can you do to support your child?</a:t>
            </a:r>
          </a:p>
        </p:txBody>
      </p:sp>
      <p:sp>
        <p:nvSpPr>
          <p:cNvPr id="3" name="Content Placeholder 2"/>
          <p:cNvSpPr>
            <a:spLocks noGrp="1"/>
          </p:cNvSpPr>
          <p:nvPr>
            <p:ph idx="1"/>
          </p:nvPr>
        </p:nvSpPr>
        <p:spPr>
          <a:xfrm>
            <a:off x="3713286" y="404664"/>
            <a:ext cx="4729502" cy="6264695"/>
          </a:xfrm>
        </p:spPr>
        <p:txBody>
          <a:bodyPr anchor="ctr">
            <a:normAutofit fontScale="92500" lnSpcReduction="10000"/>
          </a:bodyPr>
          <a:lstStyle/>
          <a:p>
            <a:r>
              <a:rPr lang="en-GB" sz="1900" dirty="0">
                <a:latin typeface="Comic Sans MS" panose="030F0702030302020204" pitchFamily="66" charset="0"/>
              </a:rPr>
              <a:t>Spellings </a:t>
            </a:r>
          </a:p>
          <a:p>
            <a:r>
              <a:rPr lang="en-GB" sz="1900" dirty="0">
                <a:latin typeface="Comic Sans MS" panose="030F0702030302020204" pitchFamily="66" charset="0"/>
              </a:rPr>
              <a:t>Ensuring children are using the phonemes when sounding out words in their reading books</a:t>
            </a:r>
          </a:p>
          <a:p>
            <a:r>
              <a:rPr lang="en-GB" sz="1900" dirty="0">
                <a:latin typeface="Comic Sans MS" panose="030F0702030302020204" pitchFamily="66" charset="0"/>
              </a:rPr>
              <a:t>Here are some ideas and links to help with learning phonics: </a:t>
            </a:r>
          </a:p>
          <a:p>
            <a:r>
              <a:rPr lang="en-GB" sz="1900" dirty="0">
                <a:latin typeface="Comic Sans MS" panose="030F0702030302020204" pitchFamily="66" charset="0"/>
              </a:rPr>
              <a:t>-See if you can spot sounds/tricky words around house or town etc.</a:t>
            </a:r>
          </a:p>
          <a:p>
            <a:r>
              <a:rPr lang="en-GB" sz="1900" dirty="0">
                <a:latin typeface="Comic Sans MS" panose="030F0702030302020204" pitchFamily="66" charset="0"/>
              </a:rPr>
              <a:t>- Sound Eye Spy</a:t>
            </a:r>
            <a:endParaRPr lang="en-US" sz="1900" dirty="0">
              <a:latin typeface="Comic Sans MS" panose="030F0702030302020204" pitchFamily="66" charset="0"/>
            </a:endParaRPr>
          </a:p>
          <a:p>
            <a:r>
              <a:rPr lang="en-GB" sz="1900" dirty="0">
                <a:latin typeface="Comic Sans MS" panose="030F0702030302020204" pitchFamily="66" charset="0"/>
                <a:hlinkClick r:id="rId2"/>
              </a:rPr>
              <a:t>https://www.phonicsbloom.com/</a:t>
            </a:r>
            <a:r>
              <a:rPr lang="en-GB" sz="1900" dirty="0">
                <a:latin typeface="Comic Sans MS" panose="030F0702030302020204" pitchFamily="66" charset="0"/>
              </a:rPr>
              <a:t> </a:t>
            </a:r>
          </a:p>
          <a:p>
            <a:r>
              <a:rPr lang="en-GB" sz="1900" dirty="0">
                <a:latin typeface="Comic Sans MS" panose="030F0702030302020204" pitchFamily="66" charset="0"/>
                <a:hlinkClick r:id="rId3"/>
              </a:rPr>
              <a:t>https://www.phonicsplay.co.uk/</a:t>
            </a:r>
            <a:r>
              <a:rPr lang="en-GB" sz="1900" dirty="0">
                <a:latin typeface="Comic Sans MS" panose="030F0702030302020204" pitchFamily="66" charset="0"/>
              </a:rPr>
              <a:t> </a:t>
            </a:r>
          </a:p>
          <a:p>
            <a:r>
              <a:rPr lang="en-GB" sz="1900" dirty="0">
                <a:latin typeface="Comic Sans MS" panose="030F0702030302020204" pitchFamily="66" charset="0"/>
                <a:hlinkClick r:id="rId4"/>
              </a:rPr>
              <a:t>www.teachyourmonstertoread.com</a:t>
            </a:r>
            <a:endParaRPr lang="en-GB" sz="1900" dirty="0">
              <a:latin typeface="Comic Sans MS" panose="030F0702030302020204" pitchFamily="66" charset="0"/>
            </a:endParaRPr>
          </a:p>
          <a:p>
            <a:r>
              <a:rPr lang="en-GB" sz="1900" dirty="0">
                <a:latin typeface="Comic Sans MS" panose="030F0702030302020204" pitchFamily="66" charset="0"/>
              </a:rPr>
              <a:t>How to pronounce each letter sound:</a:t>
            </a:r>
          </a:p>
          <a:p>
            <a:r>
              <a:rPr lang="en-GB" sz="1900" dirty="0">
                <a:latin typeface="Comic Sans MS" panose="030F0702030302020204" pitchFamily="66" charset="0"/>
                <a:hlinkClick r:id="rId5"/>
              </a:rPr>
              <a:t>https://vimeo.com/753929025/5eaa45c0aa</a:t>
            </a:r>
            <a:r>
              <a:rPr lang="en-GB" sz="1900" dirty="0">
                <a:latin typeface="Comic Sans MS" panose="030F0702030302020204" pitchFamily="66" charset="0"/>
              </a:rPr>
              <a:t> - Phase 2</a:t>
            </a:r>
          </a:p>
          <a:p>
            <a:r>
              <a:rPr lang="en-GB" sz="1900" dirty="0">
                <a:latin typeface="Comic Sans MS" panose="030F0702030302020204" pitchFamily="66" charset="0"/>
                <a:hlinkClick r:id="rId6"/>
              </a:rPr>
              <a:t>https://vimeo.com/753931102/b9a2f8194f</a:t>
            </a:r>
            <a:r>
              <a:rPr lang="en-GB" sz="1900" dirty="0">
                <a:latin typeface="Comic Sans MS" panose="030F0702030302020204" pitchFamily="66" charset="0"/>
              </a:rPr>
              <a:t> - Phase 3</a:t>
            </a:r>
          </a:p>
          <a:p>
            <a:r>
              <a:rPr lang="en-GB" sz="1900" dirty="0">
                <a:latin typeface="Comic Sans MS" panose="030F0702030302020204" pitchFamily="66" charset="0"/>
                <a:hlinkClick r:id="rId7"/>
              </a:rPr>
              <a:t>https://vimeo.com/753933192/43104a30e0</a:t>
            </a:r>
            <a:r>
              <a:rPr lang="en-GB" sz="1900" dirty="0">
                <a:latin typeface="Comic Sans MS" panose="030F0702030302020204" pitchFamily="66" charset="0"/>
              </a:rPr>
              <a:t> - Phase 5 </a:t>
            </a:r>
            <a:endParaRPr lang="en-GB" sz="1900" dirty="0"/>
          </a:p>
        </p:txBody>
      </p:sp>
    </p:spTree>
    <p:extLst>
      <p:ext uri="{BB962C8B-B14F-4D97-AF65-F5344CB8AC3E}">
        <p14:creationId xmlns:p14="http://schemas.microsoft.com/office/powerpoint/2010/main" val="2422456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1"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cxnSp>
        <p:nvCxnSpPr>
          <p:cNvPr id="13" name="Straight Connector 12">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48210F-E049-4BA3-B6D0-075661A4752E}"/>
              </a:ext>
            </a:extLst>
          </p:cNvPr>
          <p:cNvSpPr>
            <a:spLocks noGrp="1"/>
          </p:cNvSpPr>
          <p:nvPr>
            <p:ph type="title"/>
          </p:nvPr>
        </p:nvSpPr>
        <p:spPr>
          <a:xfrm>
            <a:off x="971600" y="4989786"/>
            <a:ext cx="5973316" cy="1463040"/>
          </a:xfrm>
        </p:spPr>
        <p:txBody>
          <a:bodyPr vert="horz" lIns="91440" tIns="45720" rIns="91440" bIns="45720" rtlCol="0" anchor="ctr">
            <a:normAutofit/>
          </a:bodyPr>
          <a:lstStyle/>
          <a:p>
            <a:pPr algn="ctr"/>
            <a:r>
              <a:rPr lang="en-US" sz="5000" kern="1200" cap="all" spc="200" baseline="0" dirty="0">
                <a:solidFill>
                  <a:schemeClr val="tx1">
                    <a:lumMod val="95000"/>
                    <a:lumOff val="5000"/>
                  </a:schemeClr>
                </a:solidFill>
                <a:latin typeface="Comic Sans MS" panose="030F0702030302020204" pitchFamily="66" charset="0"/>
              </a:rPr>
              <a:t>Any Questions?</a:t>
            </a:r>
          </a:p>
        </p:txBody>
      </p:sp>
      <p:sp useBgFill="1">
        <p:nvSpPr>
          <p:cNvPr id="15" name="Rectangle 14">
            <a:extLst>
              <a:ext uri="{FF2B5EF4-FFF2-40B4-BE49-F238E27FC236}">
                <a16:creationId xmlns:a16="http://schemas.microsoft.com/office/drawing/2014/main" id="{C6D18C07-B1F9-42F0-8956-B88FC37A6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Question mark">
            <a:extLst>
              <a:ext uri="{FF2B5EF4-FFF2-40B4-BE49-F238E27FC236}">
                <a16:creationId xmlns:a16="http://schemas.microsoft.com/office/drawing/2014/main" id="{86461950-491D-493D-B29F-94952DD049C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03863" y="640080"/>
            <a:ext cx="3931920" cy="3931920"/>
          </a:xfrm>
          <a:prstGeom prst="rect">
            <a:avLst/>
          </a:prstGeom>
        </p:spPr>
      </p:pic>
    </p:spTree>
    <p:extLst>
      <p:ext uri="{BB962C8B-B14F-4D97-AF65-F5344CB8AC3E}">
        <p14:creationId xmlns:p14="http://schemas.microsoft.com/office/powerpoint/2010/main" val="49466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2" name="Rectangle 11">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0515" y="643461"/>
            <a:ext cx="5740884"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8">
            <a:extLst>
              <a:ext uri="{FF2B5EF4-FFF2-40B4-BE49-F238E27FC236}">
                <a16:creationId xmlns:a16="http://schemas.microsoft.com/office/drawing/2014/main" id="{A24A153C-9BEC-46E7-9AA4-DFC65A2B1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3434" y="2290355"/>
            <a:ext cx="5571069" cy="2277283"/>
          </a:xfrm>
          <a:custGeom>
            <a:avLst/>
            <a:gdLst>
              <a:gd name="connsiteX0" fmla="*/ 5215514 w 5851096"/>
              <a:gd name="connsiteY0" fmla="*/ 659222 h 3089525"/>
              <a:gd name="connsiteX1" fmla="*/ 5783878 w 5851096"/>
              <a:gd name="connsiteY1" fmla="*/ 1223782 h 3089525"/>
              <a:gd name="connsiteX2" fmla="*/ 5215514 w 5851096"/>
              <a:gd name="connsiteY2" fmla="*/ 659222 h 3089525"/>
              <a:gd name="connsiteX3" fmla="*/ 5215514 w 5851096"/>
              <a:gd name="connsiteY3" fmla="*/ 2417442 h 3089525"/>
              <a:gd name="connsiteX4" fmla="*/ 5783878 w 5851096"/>
              <a:gd name="connsiteY4" fmla="*/ 2982001 h 3089525"/>
              <a:gd name="connsiteX5" fmla="*/ 5215514 w 5851096"/>
              <a:gd name="connsiteY5" fmla="*/ 2417442 h 3089525"/>
              <a:gd name="connsiteX6" fmla="*/ 5215512 w 5851096"/>
              <a:gd name="connsiteY6" fmla="*/ 2107862 h 3089525"/>
              <a:gd name="connsiteX7" fmla="*/ 5783876 w 5851096"/>
              <a:gd name="connsiteY7" fmla="*/ 1547735 h 3089525"/>
              <a:gd name="connsiteX8" fmla="*/ 5215512 w 5851096"/>
              <a:gd name="connsiteY8" fmla="*/ 2107862 h 3089525"/>
              <a:gd name="connsiteX9" fmla="*/ 5065535 w 5851096"/>
              <a:gd name="connsiteY9" fmla="*/ 521483 h 3089525"/>
              <a:gd name="connsiteX10" fmla="*/ 5066157 w 5851096"/>
              <a:gd name="connsiteY10" fmla="*/ 509629 h 3089525"/>
              <a:gd name="connsiteX11" fmla="*/ 5066678 w 5851096"/>
              <a:gd name="connsiteY11" fmla="*/ 509663 h 3089525"/>
              <a:gd name="connsiteX12" fmla="*/ 5066705 w 5851096"/>
              <a:gd name="connsiteY12" fmla="*/ 509151 h 3089525"/>
              <a:gd name="connsiteX13" fmla="*/ 5084580 w 5851096"/>
              <a:gd name="connsiteY13" fmla="*/ 510833 h 3089525"/>
              <a:gd name="connsiteX14" fmla="*/ 5184444 w 5851096"/>
              <a:gd name="connsiteY14" fmla="*/ 520226 h 3089525"/>
              <a:gd name="connsiteX15" fmla="*/ 5201405 w 5851096"/>
              <a:gd name="connsiteY15" fmla="*/ 521820 h 3089525"/>
              <a:gd name="connsiteX16" fmla="*/ 5201527 w 5851096"/>
              <a:gd name="connsiteY16" fmla="*/ 523010 h 3089525"/>
              <a:gd name="connsiteX17" fmla="*/ 5841311 w 5851096"/>
              <a:gd name="connsiteY17" fmla="*/ 983324 h 3089525"/>
              <a:gd name="connsiteX18" fmla="*/ 5851096 w 5851096"/>
              <a:gd name="connsiteY18" fmla="*/ 1006985 h 3089525"/>
              <a:gd name="connsiteX19" fmla="*/ 5851096 w 5851096"/>
              <a:gd name="connsiteY19" fmla="*/ 1366179 h 3089525"/>
              <a:gd name="connsiteX20" fmla="*/ 5814952 w 5851096"/>
              <a:gd name="connsiteY20" fmla="*/ 1362779 h 3089525"/>
              <a:gd name="connsiteX21" fmla="*/ 5797987 w 5851096"/>
              <a:gd name="connsiteY21" fmla="*/ 1361184 h 3089525"/>
              <a:gd name="connsiteX22" fmla="*/ 5797866 w 5851096"/>
              <a:gd name="connsiteY22" fmla="*/ 1359994 h 3089525"/>
              <a:gd name="connsiteX23" fmla="*/ 5075873 w 5851096"/>
              <a:gd name="connsiteY23" fmla="*/ 641878 h 3089525"/>
              <a:gd name="connsiteX24" fmla="*/ 5075344 w 5851096"/>
              <a:gd name="connsiteY24" fmla="*/ 641812 h 3089525"/>
              <a:gd name="connsiteX25" fmla="*/ 5074781 w 5851096"/>
              <a:gd name="connsiteY25" fmla="*/ 634895 h 3089525"/>
              <a:gd name="connsiteX26" fmla="*/ 5066970 w 5851096"/>
              <a:gd name="connsiteY26" fmla="*/ 539073 h 3089525"/>
              <a:gd name="connsiteX27" fmla="*/ 5065535 w 5851096"/>
              <a:gd name="connsiteY27" fmla="*/ 521483 h 3089525"/>
              <a:gd name="connsiteX28" fmla="*/ 5065535 w 5851096"/>
              <a:gd name="connsiteY28" fmla="*/ 2279702 h 3089525"/>
              <a:gd name="connsiteX29" fmla="*/ 5066157 w 5851096"/>
              <a:gd name="connsiteY29" fmla="*/ 2267848 h 3089525"/>
              <a:gd name="connsiteX30" fmla="*/ 5066678 w 5851096"/>
              <a:gd name="connsiteY30" fmla="*/ 2267882 h 3089525"/>
              <a:gd name="connsiteX31" fmla="*/ 5066705 w 5851096"/>
              <a:gd name="connsiteY31" fmla="*/ 2267371 h 3089525"/>
              <a:gd name="connsiteX32" fmla="*/ 5084580 w 5851096"/>
              <a:gd name="connsiteY32" fmla="*/ 2269052 h 3089525"/>
              <a:gd name="connsiteX33" fmla="*/ 5184444 w 5851096"/>
              <a:gd name="connsiteY33" fmla="*/ 2278445 h 3089525"/>
              <a:gd name="connsiteX34" fmla="*/ 5201405 w 5851096"/>
              <a:gd name="connsiteY34" fmla="*/ 2280040 h 3089525"/>
              <a:gd name="connsiteX35" fmla="*/ 5201527 w 5851096"/>
              <a:gd name="connsiteY35" fmla="*/ 2281230 h 3089525"/>
              <a:gd name="connsiteX36" fmla="*/ 5841311 w 5851096"/>
              <a:gd name="connsiteY36" fmla="*/ 2741544 h 3089525"/>
              <a:gd name="connsiteX37" fmla="*/ 5851096 w 5851096"/>
              <a:gd name="connsiteY37" fmla="*/ 2765204 h 3089525"/>
              <a:gd name="connsiteX38" fmla="*/ 5851096 w 5851096"/>
              <a:gd name="connsiteY38" fmla="*/ 3089525 h 3089525"/>
              <a:gd name="connsiteX39" fmla="*/ 5680952 w 5851096"/>
              <a:gd name="connsiteY39" fmla="*/ 3089525 h 3089525"/>
              <a:gd name="connsiteX40" fmla="*/ 5661219 w 5851096"/>
              <a:gd name="connsiteY40" fmla="*/ 3084683 h 3089525"/>
              <a:gd name="connsiteX41" fmla="*/ 5075873 w 5851096"/>
              <a:gd name="connsiteY41" fmla="*/ 2400097 h 3089525"/>
              <a:gd name="connsiteX42" fmla="*/ 5075344 w 5851096"/>
              <a:gd name="connsiteY42" fmla="*/ 2400032 h 3089525"/>
              <a:gd name="connsiteX43" fmla="*/ 5074781 w 5851096"/>
              <a:gd name="connsiteY43" fmla="*/ 2393114 h 3089525"/>
              <a:gd name="connsiteX44" fmla="*/ 5066970 w 5851096"/>
              <a:gd name="connsiteY44" fmla="*/ 2297292 h 3089525"/>
              <a:gd name="connsiteX45" fmla="*/ 5065535 w 5851096"/>
              <a:gd name="connsiteY45" fmla="*/ 2279702 h 3089525"/>
              <a:gd name="connsiteX46" fmla="*/ 5065533 w 5851096"/>
              <a:gd name="connsiteY46" fmla="*/ 486299 h 3089525"/>
              <a:gd name="connsiteX47" fmla="*/ 5066968 w 5851096"/>
              <a:gd name="connsiteY47" fmla="*/ 468842 h 3089525"/>
              <a:gd name="connsiteX48" fmla="*/ 5074776 w 5851096"/>
              <a:gd name="connsiteY48" fmla="*/ 373792 h 3089525"/>
              <a:gd name="connsiteX49" fmla="*/ 5075341 w 5851096"/>
              <a:gd name="connsiteY49" fmla="*/ 366915 h 3089525"/>
              <a:gd name="connsiteX50" fmla="*/ 5075869 w 5851096"/>
              <a:gd name="connsiteY50" fmla="*/ 366850 h 3089525"/>
              <a:gd name="connsiteX51" fmla="*/ 5163966 w 5851096"/>
              <a:gd name="connsiteY51" fmla="*/ 100280 h 3089525"/>
              <a:gd name="connsiteX52" fmla="*/ 5229488 w 5851096"/>
              <a:gd name="connsiteY52" fmla="*/ 0 h 3089525"/>
              <a:gd name="connsiteX53" fmla="*/ 5405629 w 5851096"/>
              <a:gd name="connsiteY53" fmla="*/ 0 h 3089525"/>
              <a:gd name="connsiteX54" fmla="*/ 5334254 w 5851096"/>
              <a:gd name="connsiteY54" fmla="*/ 79433 h 3089525"/>
              <a:gd name="connsiteX55" fmla="*/ 5215512 w 5851096"/>
              <a:gd name="connsiteY55" fmla="*/ 349642 h 3089525"/>
              <a:gd name="connsiteX56" fmla="*/ 5674730 w 5851096"/>
              <a:gd name="connsiteY56" fmla="*/ 45955 h 3089525"/>
              <a:gd name="connsiteX57" fmla="*/ 5697983 w 5851096"/>
              <a:gd name="connsiteY57" fmla="*/ 0 h 3089525"/>
              <a:gd name="connsiteX58" fmla="*/ 5851096 w 5851096"/>
              <a:gd name="connsiteY58" fmla="*/ 0 h 3089525"/>
              <a:gd name="connsiteX59" fmla="*/ 5851096 w 5851096"/>
              <a:gd name="connsiteY59" fmla="*/ 4349 h 3089525"/>
              <a:gd name="connsiteX60" fmla="*/ 5799246 w 5851096"/>
              <a:gd name="connsiteY60" fmla="*/ 99096 h 3089525"/>
              <a:gd name="connsiteX61" fmla="*/ 5201524 w 5851096"/>
              <a:gd name="connsiteY61" fmla="*/ 484784 h 3089525"/>
              <a:gd name="connsiteX62" fmla="*/ 5201403 w 5851096"/>
              <a:gd name="connsiteY62" fmla="*/ 485964 h 3089525"/>
              <a:gd name="connsiteX63" fmla="*/ 5184438 w 5851096"/>
              <a:gd name="connsiteY63" fmla="*/ 487548 h 3089525"/>
              <a:gd name="connsiteX64" fmla="*/ 5084610 w 5851096"/>
              <a:gd name="connsiteY64" fmla="*/ 496864 h 3089525"/>
              <a:gd name="connsiteX65" fmla="*/ 5066703 w 5851096"/>
              <a:gd name="connsiteY65" fmla="*/ 498535 h 3089525"/>
              <a:gd name="connsiteX66" fmla="*/ 5066676 w 5851096"/>
              <a:gd name="connsiteY66" fmla="*/ 498027 h 3089525"/>
              <a:gd name="connsiteX67" fmla="*/ 5066154 w 5851096"/>
              <a:gd name="connsiteY67" fmla="*/ 498061 h 3089525"/>
              <a:gd name="connsiteX68" fmla="*/ 5065533 w 5851096"/>
              <a:gd name="connsiteY68" fmla="*/ 486299 h 3089525"/>
              <a:gd name="connsiteX69" fmla="*/ 5065533 w 5851096"/>
              <a:gd name="connsiteY69" fmla="*/ 2244520 h 3089525"/>
              <a:gd name="connsiteX70" fmla="*/ 5066968 w 5851096"/>
              <a:gd name="connsiteY70" fmla="*/ 2227062 h 3089525"/>
              <a:gd name="connsiteX71" fmla="*/ 5074776 w 5851096"/>
              <a:gd name="connsiteY71" fmla="*/ 2132012 h 3089525"/>
              <a:gd name="connsiteX72" fmla="*/ 5075341 w 5851096"/>
              <a:gd name="connsiteY72" fmla="*/ 2125135 h 3089525"/>
              <a:gd name="connsiteX73" fmla="*/ 5075869 w 5851096"/>
              <a:gd name="connsiteY73" fmla="*/ 2125070 h 3089525"/>
              <a:gd name="connsiteX74" fmla="*/ 5797863 w 5851096"/>
              <a:gd name="connsiteY74" fmla="*/ 1412593 h 3089525"/>
              <a:gd name="connsiteX75" fmla="*/ 5797985 w 5851096"/>
              <a:gd name="connsiteY75" fmla="*/ 1411413 h 3089525"/>
              <a:gd name="connsiteX76" fmla="*/ 5814946 w 5851096"/>
              <a:gd name="connsiteY76" fmla="*/ 1409830 h 3089525"/>
              <a:gd name="connsiteX77" fmla="*/ 5851096 w 5851096"/>
              <a:gd name="connsiteY77" fmla="*/ 1406457 h 3089525"/>
              <a:gd name="connsiteX78" fmla="*/ 5851096 w 5851096"/>
              <a:gd name="connsiteY78" fmla="*/ 1762823 h 3089525"/>
              <a:gd name="connsiteX79" fmla="*/ 5841309 w 5851096"/>
              <a:gd name="connsiteY79" fmla="*/ 1786304 h 3089525"/>
              <a:gd name="connsiteX80" fmla="*/ 5201524 w 5851096"/>
              <a:gd name="connsiteY80" fmla="*/ 2243004 h 3089525"/>
              <a:gd name="connsiteX81" fmla="*/ 5201403 w 5851096"/>
              <a:gd name="connsiteY81" fmla="*/ 2244184 h 3089525"/>
              <a:gd name="connsiteX82" fmla="*/ 5184438 w 5851096"/>
              <a:gd name="connsiteY82" fmla="*/ 2245767 h 3089525"/>
              <a:gd name="connsiteX83" fmla="*/ 5084610 w 5851096"/>
              <a:gd name="connsiteY83" fmla="*/ 2255084 h 3089525"/>
              <a:gd name="connsiteX84" fmla="*/ 5066703 w 5851096"/>
              <a:gd name="connsiteY84" fmla="*/ 2256755 h 3089525"/>
              <a:gd name="connsiteX85" fmla="*/ 5066676 w 5851096"/>
              <a:gd name="connsiteY85" fmla="*/ 2256246 h 3089525"/>
              <a:gd name="connsiteX86" fmla="*/ 5066154 w 5851096"/>
              <a:gd name="connsiteY86" fmla="*/ 2256280 h 3089525"/>
              <a:gd name="connsiteX87" fmla="*/ 5065533 w 5851096"/>
              <a:gd name="connsiteY87" fmla="*/ 2244520 h 3089525"/>
              <a:gd name="connsiteX88" fmla="*/ 4325732 w 5851096"/>
              <a:gd name="connsiteY88" fmla="*/ 1223782 h 3089525"/>
              <a:gd name="connsiteX89" fmla="*/ 4894096 w 5851096"/>
              <a:gd name="connsiteY89" fmla="*/ 659222 h 3089525"/>
              <a:gd name="connsiteX90" fmla="*/ 4325732 w 5851096"/>
              <a:gd name="connsiteY90" fmla="*/ 1223782 h 3089525"/>
              <a:gd name="connsiteX91" fmla="*/ 4325732 w 5851096"/>
              <a:gd name="connsiteY91" fmla="*/ 1547735 h 3089525"/>
              <a:gd name="connsiteX92" fmla="*/ 4894096 w 5851096"/>
              <a:gd name="connsiteY92" fmla="*/ 2107862 h 3089525"/>
              <a:gd name="connsiteX93" fmla="*/ 4325732 w 5851096"/>
              <a:gd name="connsiteY93" fmla="*/ 1547735 h 3089525"/>
              <a:gd name="connsiteX94" fmla="*/ 4325732 w 5851096"/>
              <a:gd name="connsiteY94" fmla="*/ 2982001 h 3089525"/>
              <a:gd name="connsiteX95" fmla="*/ 4894096 w 5851096"/>
              <a:gd name="connsiteY95" fmla="*/ 2417442 h 3089525"/>
              <a:gd name="connsiteX96" fmla="*/ 4325732 w 5851096"/>
              <a:gd name="connsiteY96" fmla="*/ 2982001 h 3089525"/>
              <a:gd name="connsiteX97" fmla="*/ 4256134 w 5851096"/>
              <a:gd name="connsiteY97" fmla="*/ 0 h 3089525"/>
              <a:gd name="connsiteX98" fmla="*/ 4411625 w 5851096"/>
              <a:gd name="connsiteY98" fmla="*/ 0 h 3089525"/>
              <a:gd name="connsiteX99" fmla="*/ 4434878 w 5851096"/>
              <a:gd name="connsiteY99" fmla="*/ 45955 h 3089525"/>
              <a:gd name="connsiteX100" fmla="*/ 4894096 w 5851096"/>
              <a:gd name="connsiteY100" fmla="*/ 349642 h 3089525"/>
              <a:gd name="connsiteX101" fmla="*/ 4775353 w 5851096"/>
              <a:gd name="connsiteY101" fmla="*/ 79433 h 3089525"/>
              <a:gd name="connsiteX102" fmla="*/ 4703980 w 5851096"/>
              <a:gd name="connsiteY102" fmla="*/ 0 h 3089525"/>
              <a:gd name="connsiteX103" fmla="*/ 4880119 w 5851096"/>
              <a:gd name="connsiteY103" fmla="*/ 0 h 3089525"/>
              <a:gd name="connsiteX104" fmla="*/ 4945641 w 5851096"/>
              <a:gd name="connsiteY104" fmla="*/ 100280 h 3089525"/>
              <a:gd name="connsiteX105" fmla="*/ 5033738 w 5851096"/>
              <a:gd name="connsiteY105" fmla="*/ 366850 h 3089525"/>
              <a:gd name="connsiteX106" fmla="*/ 5034267 w 5851096"/>
              <a:gd name="connsiteY106" fmla="*/ 366915 h 3089525"/>
              <a:gd name="connsiteX107" fmla="*/ 5034832 w 5851096"/>
              <a:gd name="connsiteY107" fmla="*/ 373792 h 3089525"/>
              <a:gd name="connsiteX108" fmla="*/ 5042640 w 5851096"/>
              <a:gd name="connsiteY108" fmla="*/ 468842 h 3089525"/>
              <a:gd name="connsiteX109" fmla="*/ 5044074 w 5851096"/>
              <a:gd name="connsiteY109" fmla="*/ 486299 h 3089525"/>
              <a:gd name="connsiteX110" fmla="*/ 5043454 w 5851096"/>
              <a:gd name="connsiteY110" fmla="*/ 498061 h 3089525"/>
              <a:gd name="connsiteX111" fmla="*/ 5042932 w 5851096"/>
              <a:gd name="connsiteY111" fmla="*/ 498027 h 3089525"/>
              <a:gd name="connsiteX112" fmla="*/ 5042905 w 5851096"/>
              <a:gd name="connsiteY112" fmla="*/ 498535 h 3089525"/>
              <a:gd name="connsiteX113" fmla="*/ 5024997 w 5851096"/>
              <a:gd name="connsiteY113" fmla="*/ 496864 h 3089525"/>
              <a:gd name="connsiteX114" fmla="*/ 4925170 w 5851096"/>
              <a:gd name="connsiteY114" fmla="*/ 487548 h 3089525"/>
              <a:gd name="connsiteX115" fmla="*/ 4908205 w 5851096"/>
              <a:gd name="connsiteY115" fmla="*/ 485964 h 3089525"/>
              <a:gd name="connsiteX116" fmla="*/ 4908084 w 5851096"/>
              <a:gd name="connsiteY116" fmla="*/ 484784 h 3089525"/>
              <a:gd name="connsiteX117" fmla="*/ 4310363 w 5851096"/>
              <a:gd name="connsiteY117" fmla="*/ 99096 h 3089525"/>
              <a:gd name="connsiteX118" fmla="*/ 4178216 w 5851096"/>
              <a:gd name="connsiteY118" fmla="*/ 3089525 h 3089525"/>
              <a:gd name="connsiteX119" fmla="*/ 4184996 w 5851096"/>
              <a:gd name="connsiteY119" fmla="*/ 3006343 h 3089525"/>
              <a:gd name="connsiteX120" fmla="*/ 4185561 w 5851096"/>
              <a:gd name="connsiteY120" fmla="*/ 2999411 h 3089525"/>
              <a:gd name="connsiteX121" fmla="*/ 4186090 w 5851096"/>
              <a:gd name="connsiteY121" fmla="*/ 2999346 h 3089525"/>
              <a:gd name="connsiteX122" fmla="*/ 4908083 w 5851096"/>
              <a:gd name="connsiteY122" fmla="*/ 2281230 h 3089525"/>
              <a:gd name="connsiteX123" fmla="*/ 4908205 w 5851096"/>
              <a:gd name="connsiteY123" fmla="*/ 2280040 h 3089525"/>
              <a:gd name="connsiteX124" fmla="*/ 4925166 w 5851096"/>
              <a:gd name="connsiteY124" fmla="*/ 2278445 h 3089525"/>
              <a:gd name="connsiteX125" fmla="*/ 5025030 w 5851096"/>
              <a:gd name="connsiteY125" fmla="*/ 2269052 h 3089525"/>
              <a:gd name="connsiteX126" fmla="*/ 5042905 w 5851096"/>
              <a:gd name="connsiteY126" fmla="*/ 2267371 h 3089525"/>
              <a:gd name="connsiteX127" fmla="*/ 5042932 w 5851096"/>
              <a:gd name="connsiteY127" fmla="*/ 2267882 h 3089525"/>
              <a:gd name="connsiteX128" fmla="*/ 5043453 w 5851096"/>
              <a:gd name="connsiteY128" fmla="*/ 2267848 h 3089525"/>
              <a:gd name="connsiteX129" fmla="*/ 5044074 w 5851096"/>
              <a:gd name="connsiteY129" fmla="*/ 2279702 h 3089525"/>
              <a:gd name="connsiteX130" fmla="*/ 5042640 w 5851096"/>
              <a:gd name="connsiteY130" fmla="*/ 2297292 h 3089525"/>
              <a:gd name="connsiteX131" fmla="*/ 5034829 w 5851096"/>
              <a:gd name="connsiteY131" fmla="*/ 2393114 h 3089525"/>
              <a:gd name="connsiteX132" fmla="*/ 5034266 w 5851096"/>
              <a:gd name="connsiteY132" fmla="*/ 2400032 h 3089525"/>
              <a:gd name="connsiteX133" fmla="*/ 5033737 w 5851096"/>
              <a:gd name="connsiteY133" fmla="*/ 2400097 h 3089525"/>
              <a:gd name="connsiteX134" fmla="*/ 4448391 w 5851096"/>
              <a:gd name="connsiteY134" fmla="*/ 3084683 h 3089525"/>
              <a:gd name="connsiteX135" fmla="*/ 4428658 w 5851096"/>
              <a:gd name="connsiteY135" fmla="*/ 3089525 h 3089525"/>
              <a:gd name="connsiteX136" fmla="*/ 4175753 w 5851096"/>
              <a:gd name="connsiteY136" fmla="*/ 1361522 h 3089525"/>
              <a:gd name="connsiteX137" fmla="*/ 4177187 w 5851096"/>
              <a:gd name="connsiteY137" fmla="*/ 1343926 h 3089525"/>
              <a:gd name="connsiteX138" fmla="*/ 4184996 w 5851096"/>
              <a:gd name="connsiteY138" fmla="*/ 1248124 h 3089525"/>
              <a:gd name="connsiteX139" fmla="*/ 4185561 w 5851096"/>
              <a:gd name="connsiteY139" fmla="*/ 1241192 h 3089525"/>
              <a:gd name="connsiteX140" fmla="*/ 4186090 w 5851096"/>
              <a:gd name="connsiteY140" fmla="*/ 1241127 h 3089525"/>
              <a:gd name="connsiteX141" fmla="*/ 4908083 w 5851096"/>
              <a:gd name="connsiteY141" fmla="*/ 523010 h 3089525"/>
              <a:gd name="connsiteX142" fmla="*/ 4908205 w 5851096"/>
              <a:gd name="connsiteY142" fmla="*/ 521820 h 3089525"/>
              <a:gd name="connsiteX143" fmla="*/ 4925166 w 5851096"/>
              <a:gd name="connsiteY143" fmla="*/ 520226 h 3089525"/>
              <a:gd name="connsiteX144" fmla="*/ 5025030 w 5851096"/>
              <a:gd name="connsiteY144" fmla="*/ 510833 h 3089525"/>
              <a:gd name="connsiteX145" fmla="*/ 5042905 w 5851096"/>
              <a:gd name="connsiteY145" fmla="*/ 509151 h 3089525"/>
              <a:gd name="connsiteX146" fmla="*/ 5042932 w 5851096"/>
              <a:gd name="connsiteY146" fmla="*/ 509663 h 3089525"/>
              <a:gd name="connsiteX147" fmla="*/ 5043453 w 5851096"/>
              <a:gd name="connsiteY147" fmla="*/ 509629 h 3089525"/>
              <a:gd name="connsiteX148" fmla="*/ 5044074 w 5851096"/>
              <a:gd name="connsiteY148" fmla="*/ 521483 h 3089525"/>
              <a:gd name="connsiteX149" fmla="*/ 5042640 w 5851096"/>
              <a:gd name="connsiteY149" fmla="*/ 539073 h 3089525"/>
              <a:gd name="connsiteX150" fmla="*/ 5034829 w 5851096"/>
              <a:gd name="connsiteY150" fmla="*/ 634895 h 3089525"/>
              <a:gd name="connsiteX151" fmla="*/ 5034266 w 5851096"/>
              <a:gd name="connsiteY151" fmla="*/ 641812 h 3089525"/>
              <a:gd name="connsiteX152" fmla="*/ 5033737 w 5851096"/>
              <a:gd name="connsiteY152" fmla="*/ 641878 h 3089525"/>
              <a:gd name="connsiteX153" fmla="*/ 4311744 w 5851096"/>
              <a:gd name="connsiteY153" fmla="*/ 1359994 h 3089525"/>
              <a:gd name="connsiteX154" fmla="*/ 4311623 w 5851096"/>
              <a:gd name="connsiteY154" fmla="*/ 1361184 h 3089525"/>
              <a:gd name="connsiteX155" fmla="*/ 4294658 w 5851096"/>
              <a:gd name="connsiteY155" fmla="*/ 1362780 h 3089525"/>
              <a:gd name="connsiteX156" fmla="*/ 4194831 w 5851096"/>
              <a:gd name="connsiteY156" fmla="*/ 1372169 h 3089525"/>
              <a:gd name="connsiteX157" fmla="*/ 4176923 w 5851096"/>
              <a:gd name="connsiteY157" fmla="*/ 1373854 h 3089525"/>
              <a:gd name="connsiteX158" fmla="*/ 4176896 w 5851096"/>
              <a:gd name="connsiteY158" fmla="*/ 1373341 h 3089525"/>
              <a:gd name="connsiteX159" fmla="*/ 4176374 w 5851096"/>
              <a:gd name="connsiteY159" fmla="*/ 1373376 h 3089525"/>
              <a:gd name="connsiteX160" fmla="*/ 4175753 w 5851096"/>
              <a:gd name="connsiteY160" fmla="*/ 1361522 h 3089525"/>
              <a:gd name="connsiteX161" fmla="*/ 4175753 w 5851096"/>
              <a:gd name="connsiteY161" fmla="*/ 1411078 h 3089525"/>
              <a:gd name="connsiteX162" fmla="*/ 4176375 w 5851096"/>
              <a:gd name="connsiteY162" fmla="*/ 1399317 h 3089525"/>
              <a:gd name="connsiteX163" fmla="*/ 4176896 w 5851096"/>
              <a:gd name="connsiteY163" fmla="*/ 1399351 h 3089525"/>
              <a:gd name="connsiteX164" fmla="*/ 4176923 w 5851096"/>
              <a:gd name="connsiteY164" fmla="*/ 1398843 h 3089525"/>
              <a:gd name="connsiteX165" fmla="*/ 4194799 w 5851096"/>
              <a:gd name="connsiteY165" fmla="*/ 1400511 h 3089525"/>
              <a:gd name="connsiteX166" fmla="*/ 4294662 w 5851096"/>
              <a:gd name="connsiteY166" fmla="*/ 1409831 h 3089525"/>
              <a:gd name="connsiteX167" fmla="*/ 4311623 w 5851096"/>
              <a:gd name="connsiteY167" fmla="*/ 1411413 h 3089525"/>
              <a:gd name="connsiteX168" fmla="*/ 4311745 w 5851096"/>
              <a:gd name="connsiteY168" fmla="*/ 1412593 h 3089525"/>
              <a:gd name="connsiteX169" fmla="*/ 5033738 w 5851096"/>
              <a:gd name="connsiteY169" fmla="*/ 2125070 h 3089525"/>
              <a:gd name="connsiteX170" fmla="*/ 5034267 w 5851096"/>
              <a:gd name="connsiteY170" fmla="*/ 2125135 h 3089525"/>
              <a:gd name="connsiteX171" fmla="*/ 5034832 w 5851096"/>
              <a:gd name="connsiteY171" fmla="*/ 2132012 h 3089525"/>
              <a:gd name="connsiteX172" fmla="*/ 5042640 w 5851096"/>
              <a:gd name="connsiteY172" fmla="*/ 2227062 h 3089525"/>
              <a:gd name="connsiteX173" fmla="*/ 5044074 w 5851096"/>
              <a:gd name="connsiteY173" fmla="*/ 2244520 h 3089525"/>
              <a:gd name="connsiteX174" fmla="*/ 5043454 w 5851096"/>
              <a:gd name="connsiteY174" fmla="*/ 2256280 h 3089525"/>
              <a:gd name="connsiteX175" fmla="*/ 5042932 w 5851096"/>
              <a:gd name="connsiteY175" fmla="*/ 2256246 h 3089525"/>
              <a:gd name="connsiteX176" fmla="*/ 5042905 w 5851096"/>
              <a:gd name="connsiteY176" fmla="*/ 2256755 h 3089525"/>
              <a:gd name="connsiteX177" fmla="*/ 5024997 w 5851096"/>
              <a:gd name="connsiteY177" fmla="*/ 2255084 h 3089525"/>
              <a:gd name="connsiteX178" fmla="*/ 4925170 w 5851096"/>
              <a:gd name="connsiteY178" fmla="*/ 2245767 h 3089525"/>
              <a:gd name="connsiteX179" fmla="*/ 4908205 w 5851096"/>
              <a:gd name="connsiteY179" fmla="*/ 2244184 h 3089525"/>
              <a:gd name="connsiteX180" fmla="*/ 4908084 w 5851096"/>
              <a:gd name="connsiteY180" fmla="*/ 2243004 h 3089525"/>
              <a:gd name="connsiteX181" fmla="*/ 4186091 w 5851096"/>
              <a:gd name="connsiteY181" fmla="*/ 1530527 h 3089525"/>
              <a:gd name="connsiteX182" fmla="*/ 4185562 w 5851096"/>
              <a:gd name="connsiteY182" fmla="*/ 1530463 h 3089525"/>
              <a:gd name="connsiteX183" fmla="*/ 4184999 w 5851096"/>
              <a:gd name="connsiteY183" fmla="*/ 1523599 h 3089525"/>
              <a:gd name="connsiteX184" fmla="*/ 4177187 w 5851096"/>
              <a:gd name="connsiteY184" fmla="*/ 1428529 h 3089525"/>
              <a:gd name="connsiteX185" fmla="*/ 4175753 w 5851096"/>
              <a:gd name="connsiteY185" fmla="*/ 1411078 h 3089525"/>
              <a:gd name="connsiteX186" fmla="*/ 3445328 w 5851096"/>
              <a:gd name="connsiteY186" fmla="*/ 659222 h 3089525"/>
              <a:gd name="connsiteX187" fmla="*/ 4013692 w 5851096"/>
              <a:gd name="connsiteY187" fmla="*/ 1223782 h 3089525"/>
              <a:gd name="connsiteX188" fmla="*/ 3445328 w 5851096"/>
              <a:gd name="connsiteY188" fmla="*/ 659222 h 3089525"/>
              <a:gd name="connsiteX189" fmla="*/ 3445328 w 5851096"/>
              <a:gd name="connsiteY189" fmla="*/ 2417442 h 3089525"/>
              <a:gd name="connsiteX190" fmla="*/ 4013692 w 5851096"/>
              <a:gd name="connsiteY190" fmla="*/ 2982001 h 3089525"/>
              <a:gd name="connsiteX191" fmla="*/ 3445328 w 5851096"/>
              <a:gd name="connsiteY191" fmla="*/ 2417442 h 3089525"/>
              <a:gd name="connsiteX192" fmla="*/ 3445326 w 5851096"/>
              <a:gd name="connsiteY192" fmla="*/ 2107862 h 3089525"/>
              <a:gd name="connsiteX193" fmla="*/ 4013690 w 5851096"/>
              <a:gd name="connsiteY193" fmla="*/ 1547735 h 3089525"/>
              <a:gd name="connsiteX194" fmla="*/ 3445326 w 5851096"/>
              <a:gd name="connsiteY194" fmla="*/ 2107862 h 3089525"/>
              <a:gd name="connsiteX195" fmla="*/ 3295350 w 5851096"/>
              <a:gd name="connsiteY195" fmla="*/ 521483 h 3089525"/>
              <a:gd name="connsiteX196" fmla="*/ 3295971 w 5851096"/>
              <a:gd name="connsiteY196" fmla="*/ 509629 h 3089525"/>
              <a:gd name="connsiteX197" fmla="*/ 3296492 w 5851096"/>
              <a:gd name="connsiteY197" fmla="*/ 509663 h 3089525"/>
              <a:gd name="connsiteX198" fmla="*/ 3296519 w 5851096"/>
              <a:gd name="connsiteY198" fmla="*/ 509151 h 3089525"/>
              <a:gd name="connsiteX199" fmla="*/ 3314395 w 5851096"/>
              <a:gd name="connsiteY199" fmla="*/ 510833 h 3089525"/>
              <a:gd name="connsiteX200" fmla="*/ 3414258 w 5851096"/>
              <a:gd name="connsiteY200" fmla="*/ 520226 h 3089525"/>
              <a:gd name="connsiteX201" fmla="*/ 3431219 w 5851096"/>
              <a:gd name="connsiteY201" fmla="*/ 521820 h 3089525"/>
              <a:gd name="connsiteX202" fmla="*/ 3431341 w 5851096"/>
              <a:gd name="connsiteY202" fmla="*/ 523010 h 3089525"/>
              <a:gd name="connsiteX203" fmla="*/ 4153335 w 5851096"/>
              <a:gd name="connsiteY203" fmla="*/ 1241127 h 3089525"/>
              <a:gd name="connsiteX204" fmla="*/ 4153863 w 5851096"/>
              <a:gd name="connsiteY204" fmla="*/ 1241192 h 3089525"/>
              <a:gd name="connsiteX205" fmla="*/ 4154429 w 5851096"/>
              <a:gd name="connsiteY205" fmla="*/ 1248124 h 3089525"/>
              <a:gd name="connsiteX206" fmla="*/ 4162237 w 5851096"/>
              <a:gd name="connsiteY206" fmla="*/ 1343926 h 3089525"/>
              <a:gd name="connsiteX207" fmla="*/ 4163671 w 5851096"/>
              <a:gd name="connsiteY207" fmla="*/ 1361522 h 3089525"/>
              <a:gd name="connsiteX208" fmla="*/ 4163050 w 5851096"/>
              <a:gd name="connsiteY208" fmla="*/ 1373376 h 3089525"/>
              <a:gd name="connsiteX209" fmla="*/ 4162528 w 5851096"/>
              <a:gd name="connsiteY209" fmla="*/ 1373341 h 3089525"/>
              <a:gd name="connsiteX210" fmla="*/ 4162501 w 5851096"/>
              <a:gd name="connsiteY210" fmla="*/ 1373854 h 3089525"/>
              <a:gd name="connsiteX211" fmla="*/ 4144594 w 5851096"/>
              <a:gd name="connsiteY211" fmla="*/ 1372169 h 3089525"/>
              <a:gd name="connsiteX212" fmla="*/ 4044766 w 5851096"/>
              <a:gd name="connsiteY212" fmla="*/ 1362780 h 3089525"/>
              <a:gd name="connsiteX213" fmla="*/ 4027802 w 5851096"/>
              <a:gd name="connsiteY213" fmla="*/ 1361184 h 3089525"/>
              <a:gd name="connsiteX214" fmla="*/ 4027681 w 5851096"/>
              <a:gd name="connsiteY214" fmla="*/ 1359994 h 3089525"/>
              <a:gd name="connsiteX215" fmla="*/ 3305687 w 5851096"/>
              <a:gd name="connsiteY215" fmla="*/ 641878 h 3089525"/>
              <a:gd name="connsiteX216" fmla="*/ 3305158 w 5851096"/>
              <a:gd name="connsiteY216" fmla="*/ 641812 h 3089525"/>
              <a:gd name="connsiteX217" fmla="*/ 3304595 w 5851096"/>
              <a:gd name="connsiteY217" fmla="*/ 634895 h 3089525"/>
              <a:gd name="connsiteX218" fmla="*/ 3296784 w 5851096"/>
              <a:gd name="connsiteY218" fmla="*/ 539073 h 3089525"/>
              <a:gd name="connsiteX219" fmla="*/ 3295350 w 5851096"/>
              <a:gd name="connsiteY219" fmla="*/ 521483 h 3089525"/>
              <a:gd name="connsiteX220" fmla="*/ 3295350 w 5851096"/>
              <a:gd name="connsiteY220" fmla="*/ 2279702 h 3089525"/>
              <a:gd name="connsiteX221" fmla="*/ 3295971 w 5851096"/>
              <a:gd name="connsiteY221" fmla="*/ 2267848 h 3089525"/>
              <a:gd name="connsiteX222" fmla="*/ 3296492 w 5851096"/>
              <a:gd name="connsiteY222" fmla="*/ 2267882 h 3089525"/>
              <a:gd name="connsiteX223" fmla="*/ 3296519 w 5851096"/>
              <a:gd name="connsiteY223" fmla="*/ 2267371 h 3089525"/>
              <a:gd name="connsiteX224" fmla="*/ 3314395 w 5851096"/>
              <a:gd name="connsiteY224" fmla="*/ 2269052 h 3089525"/>
              <a:gd name="connsiteX225" fmla="*/ 3414258 w 5851096"/>
              <a:gd name="connsiteY225" fmla="*/ 2278445 h 3089525"/>
              <a:gd name="connsiteX226" fmla="*/ 3431219 w 5851096"/>
              <a:gd name="connsiteY226" fmla="*/ 2280040 h 3089525"/>
              <a:gd name="connsiteX227" fmla="*/ 3431341 w 5851096"/>
              <a:gd name="connsiteY227" fmla="*/ 2281230 h 3089525"/>
              <a:gd name="connsiteX228" fmla="*/ 4153335 w 5851096"/>
              <a:gd name="connsiteY228" fmla="*/ 2999346 h 3089525"/>
              <a:gd name="connsiteX229" fmla="*/ 4153863 w 5851096"/>
              <a:gd name="connsiteY229" fmla="*/ 2999411 h 3089525"/>
              <a:gd name="connsiteX230" fmla="*/ 4154429 w 5851096"/>
              <a:gd name="connsiteY230" fmla="*/ 3006343 h 3089525"/>
              <a:gd name="connsiteX231" fmla="*/ 4161209 w 5851096"/>
              <a:gd name="connsiteY231" fmla="*/ 3089525 h 3089525"/>
              <a:gd name="connsiteX232" fmla="*/ 3910768 w 5851096"/>
              <a:gd name="connsiteY232" fmla="*/ 3089525 h 3089525"/>
              <a:gd name="connsiteX233" fmla="*/ 3891034 w 5851096"/>
              <a:gd name="connsiteY233" fmla="*/ 3084683 h 3089525"/>
              <a:gd name="connsiteX234" fmla="*/ 3305687 w 5851096"/>
              <a:gd name="connsiteY234" fmla="*/ 2400097 h 3089525"/>
              <a:gd name="connsiteX235" fmla="*/ 3305158 w 5851096"/>
              <a:gd name="connsiteY235" fmla="*/ 2400032 h 3089525"/>
              <a:gd name="connsiteX236" fmla="*/ 3304595 w 5851096"/>
              <a:gd name="connsiteY236" fmla="*/ 2393114 h 3089525"/>
              <a:gd name="connsiteX237" fmla="*/ 3296784 w 5851096"/>
              <a:gd name="connsiteY237" fmla="*/ 2297292 h 3089525"/>
              <a:gd name="connsiteX238" fmla="*/ 3295350 w 5851096"/>
              <a:gd name="connsiteY238" fmla="*/ 2279702 h 3089525"/>
              <a:gd name="connsiteX239" fmla="*/ 3295347 w 5851096"/>
              <a:gd name="connsiteY239" fmla="*/ 486299 h 3089525"/>
              <a:gd name="connsiteX240" fmla="*/ 3296782 w 5851096"/>
              <a:gd name="connsiteY240" fmla="*/ 468842 h 3089525"/>
              <a:gd name="connsiteX241" fmla="*/ 3304590 w 5851096"/>
              <a:gd name="connsiteY241" fmla="*/ 373792 h 3089525"/>
              <a:gd name="connsiteX242" fmla="*/ 3305155 w 5851096"/>
              <a:gd name="connsiteY242" fmla="*/ 366915 h 3089525"/>
              <a:gd name="connsiteX243" fmla="*/ 3305684 w 5851096"/>
              <a:gd name="connsiteY243" fmla="*/ 366850 h 3089525"/>
              <a:gd name="connsiteX244" fmla="*/ 3393781 w 5851096"/>
              <a:gd name="connsiteY244" fmla="*/ 100280 h 3089525"/>
              <a:gd name="connsiteX245" fmla="*/ 3459303 w 5851096"/>
              <a:gd name="connsiteY245" fmla="*/ 0 h 3089525"/>
              <a:gd name="connsiteX246" fmla="*/ 3635443 w 5851096"/>
              <a:gd name="connsiteY246" fmla="*/ 0 h 3089525"/>
              <a:gd name="connsiteX247" fmla="*/ 3564068 w 5851096"/>
              <a:gd name="connsiteY247" fmla="*/ 79433 h 3089525"/>
              <a:gd name="connsiteX248" fmla="*/ 3445326 w 5851096"/>
              <a:gd name="connsiteY248" fmla="*/ 349642 h 3089525"/>
              <a:gd name="connsiteX249" fmla="*/ 3904544 w 5851096"/>
              <a:gd name="connsiteY249" fmla="*/ 45955 h 3089525"/>
              <a:gd name="connsiteX250" fmla="*/ 3927798 w 5851096"/>
              <a:gd name="connsiteY250" fmla="*/ 0 h 3089525"/>
              <a:gd name="connsiteX251" fmla="*/ 4083290 w 5851096"/>
              <a:gd name="connsiteY251" fmla="*/ 0 h 3089525"/>
              <a:gd name="connsiteX252" fmla="*/ 4029061 w 5851096"/>
              <a:gd name="connsiteY252" fmla="*/ 99096 h 3089525"/>
              <a:gd name="connsiteX253" fmla="*/ 3431338 w 5851096"/>
              <a:gd name="connsiteY253" fmla="*/ 484784 h 3089525"/>
              <a:gd name="connsiteX254" fmla="*/ 3431217 w 5851096"/>
              <a:gd name="connsiteY254" fmla="*/ 485964 h 3089525"/>
              <a:gd name="connsiteX255" fmla="*/ 3414252 w 5851096"/>
              <a:gd name="connsiteY255" fmla="*/ 487548 h 3089525"/>
              <a:gd name="connsiteX256" fmla="*/ 3314425 w 5851096"/>
              <a:gd name="connsiteY256" fmla="*/ 496864 h 3089525"/>
              <a:gd name="connsiteX257" fmla="*/ 3296517 w 5851096"/>
              <a:gd name="connsiteY257" fmla="*/ 498535 h 3089525"/>
              <a:gd name="connsiteX258" fmla="*/ 3296490 w 5851096"/>
              <a:gd name="connsiteY258" fmla="*/ 498027 h 3089525"/>
              <a:gd name="connsiteX259" fmla="*/ 3295968 w 5851096"/>
              <a:gd name="connsiteY259" fmla="*/ 498061 h 3089525"/>
              <a:gd name="connsiteX260" fmla="*/ 3295347 w 5851096"/>
              <a:gd name="connsiteY260" fmla="*/ 486299 h 3089525"/>
              <a:gd name="connsiteX261" fmla="*/ 3295347 w 5851096"/>
              <a:gd name="connsiteY261" fmla="*/ 2244520 h 3089525"/>
              <a:gd name="connsiteX262" fmla="*/ 3296782 w 5851096"/>
              <a:gd name="connsiteY262" fmla="*/ 2227062 h 3089525"/>
              <a:gd name="connsiteX263" fmla="*/ 3304590 w 5851096"/>
              <a:gd name="connsiteY263" fmla="*/ 2132012 h 3089525"/>
              <a:gd name="connsiteX264" fmla="*/ 3305155 w 5851096"/>
              <a:gd name="connsiteY264" fmla="*/ 2125135 h 3089525"/>
              <a:gd name="connsiteX265" fmla="*/ 3305684 w 5851096"/>
              <a:gd name="connsiteY265" fmla="*/ 2125070 h 3089525"/>
              <a:gd name="connsiteX266" fmla="*/ 4027678 w 5851096"/>
              <a:gd name="connsiteY266" fmla="*/ 1412593 h 3089525"/>
              <a:gd name="connsiteX267" fmla="*/ 4027800 w 5851096"/>
              <a:gd name="connsiteY267" fmla="*/ 1411413 h 3089525"/>
              <a:gd name="connsiteX268" fmla="*/ 4044760 w 5851096"/>
              <a:gd name="connsiteY268" fmla="*/ 1409831 h 3089525"/>
              <a:gd name="connsiteX269" fmla="*/ 4144624 w 5851096"/>
              <a:gd name="connsiteY269" fmla="*/ 1400511 h 3089525"/>
              <a:gd name="connsiteX270" fmla="*/ 4162499 w 5851096"/>
              <a:gd name="connsiteY270" fmla="*/ 1398843 h 3089525"/>
              <a:gd name="connsiteX271" fmla="*/ 4162526 w 5851096"/>
              <a:gd name="connsiteY271" fmla="*/ 1399351 h 3089525"/>
              <a:gd name="connsiteX272" fmla="*/ 4163047 w 5851096"/>
              <a:gd name="connsiteY272" fmla="*/ 1399317 h 3089525"/>
              <a:gd name="connsiteX273" fmla="*/ 4163669 w 5851096"/>
              <a:gd name="connsiteY273" fmla="*/ 1411078 h 3089525"/>
              <a:gd name="connsiteX274" fmla="*/ 4162235 w 5851096"/>
              <a:gd name="connsiteY274" fmla="*/ 1428529 h 3089525"/>
              <a:gd name="connsiteX275" fmla="*/ 4154424 w 5851096"/>
              <a:gd name="connsiteY275" fmla="*/ 1523599 h 3089525"/>
              <a:gd name="connsiteX276" fmla="*/ 4153860 w 5851096"/>
              <a:gd name="connsiteY276" fmla="*/ 1530463 h 3089525"/>
              <a:gd name="connsiteX277" fmla="*/ 4153332 w 5851096"/>
              <a:gd name="connsiteY277" fmla="*/ 1530527 h 3089525"/>
              <a:gd name="connsiteX278" fmla="*/ 3431338 w 5851096"/>
              <a:gd name="connsiteY278" fmla="*/ 2243004 h 3089525"/>
              <a:gd name="connsiteX279" fmla="*/ 3431217 w 5851096"/>
              <a:gd name="connsiteY279" fmla="*/ 2244184 h 3089525"/>
              <a:gd name="connsiteX280" fmla="*/ 3414252 w 5851096"/>
              <a:gd name="connsiteY280" fmla="*/ 2245767 h 3089525"/>
              <a:gd name="connsiteX281" fmla="*/ 3314425 w 5851096"/>
              <a:gd name="connsiteY281" fmla="*/ 2255084 h 3089525"/>
              <a:gd name="connsiteX282" fmla="*/ 3296517 w 5851096"/>
              <a:gd name="connsiteY282" fmla="*/ 2256755 h 3089525"/>
              <a:gd name="connsiteX283" fmla="*/ 3296490 w 5851096"/>
              <a:gd name="connsiteY283" fmla="*/ 2256246 h 3089525"/>
              <a:gd name="connsiteX284" fmla="*/ 3295968 w 5851096"/>
              <a:gd name="connsiteY284" fmla="*/ 2256280 h 3089525"/>
              <a:gd name="connsiteX285" fmla="*/ 3295347 w 5851096"/>
              <a:gd name="connsiteY285" fmla="*/ 2244520 h 3089525"/>
              <a:gd name="connsiteX286" fmla="*/ 2555546 w 5851096"/>
              <a:gd name="connsiteY286" fmla="*/ 1223782 h 3089525"/>
              <a:gd name="connsiteX287" fmla="*/ 3123910 w 5851096"/>
              <a:gd name="connsiteY287" fmla="*/ 659222 h 3089525"/>
              <a:gd name="connsiteX288" fmla="*/ 2555546 w 5851096"/>
              <a:gd name="connsiteY288" fmla="*/ 1223782 h 3089525"/>
              <a:gd name="connsiteX289" fmla="*/ 2555546 w 5851096"/>
              <a:gd name="connsiteY289" fmla="*/ 1547735 h 3089525"/>
              <a:gd name="connsiteX290" fmla="*/ 3123910 w 5851096"/>
              <a:gd name="connsiteY290" fmla="*/ 2107862 h 3089525"/>
              <a:gd name="connsiteX291" fmla="*/ 2555546 w 5851096"/>
              <a:gd name="connsiteY291" fmla="*/ 1547735 h 3089525"/>
              <a:gd name="connsiteX292" fmla="*/ 2555546 w 5851096"/>
              <a:gd name="connsiteY292" fmla="*/ 2982001 h 3089525"/>
              <a:gd name="connsiteX293" fmla="*/ 3123910 w 5851096"/>
              <a:gd name="connsiteY293" fmla="*/ 2417442 h 3089525"/>
              <a:gd name="connsiteX294" fmla="*/ 2555546 w 5851096"/>
              <a:gd name="connsiteY294" fmla="*/ 2982001 h 3089525"/>
              <a:gd name="connsiteX295" fmla="*/ 2485948 w 5851096"/>
              <a:gd name="connsiteY295" fmla="*/ 0 h 3089525"/>
              <a:gd name="connsiteX296" fmla="*/ 2641440 w 5851096"/>
              <a:gd name="connsiteY296" fmla="*/ 0 h 3089525"/>
              <a:gd name="connsiteX297" fmla="*/ 2664693 w 5851096"/>
              <a:gd name="connsiteY297" fmla="*/ 45955 h 3089525"/>
              <a:gd name="connsiteX298" fmla="*/ 3123910 w 5851096"/>
              <a:gd name="connsiteY298" fmla="*/ 349642 h 3089525"/>
              <a:gd name="connsiteX299" fmla="*/ 3005167 w 5851096"/>
              <a:gd name="connsiteY299" fmla="*/ 79433 h 3089525"/>
              <a:gd name="connsiteX300" fmla="*/ 2933794 w 5851096"/>
              <a:gd name="connsiteY300" fmla="*/ 0 h 3089525"/>
              <a:gd name="connsiteX301" fmla="*/ 3109934 w 5851096"/>
              <a:gd name="connsiteY301" fmla="*/ 0 h 3089525"/>
              <a:gd name="connsiteX302" fmla="*/ 3175456 w 5851096"/>
              <a:gd name="connsiteY302" fmla="*/ 100280 h 3089525"/>
              <a:gd name="connsiteX303" fmla="*/ 3263553 w 5851096"/>
              <a:gd name="connsiteY303" fmla="*/ 366850 h 3089525"/>
              <a:gd name="connsiteX304" fmla="*/ 3264081 w 5851096"/>
              <a:gd name="connsiteY304" fmla="*/ 366915 h 3089525"/>
              <a:gd name="connsiteX305" fmla="*/ 3264647 w 5851096"/>
              <a:gd name="connsiteY305" fmla="*/ 373792 h 3089525"/>
              <a:gd name="connsiteX306" fmla="*/ 3272455 w 5851096"/>
              <a:gd name="connsiteY306" fmla="*/ 468842 h 3089525"/>
              <a:gd name="connsiteX307" fmla="*/ 3273888 w 5851096"/>
              <a:gd name="connsiteY307" fmla="*/ 486299 h 3089525"/>
              <a:gd name="connsiteX308" fmla="*/ 3273268 w 5851096"/>
              <a:gd name="connsiteY308" fmla="*/ 498061 h 3089525"/>
              <a:gd name="connsiteX309" fmla="*/ 3272746 w 5851096"/>
              <a:gd name="connsiteY309" fmla="*/ 498027 h 3089525"/>
              <a:gd name="connsiteX310" fmla="*/ 3272719 w 5851096"/>
              <a:gd name="connsiteY310" fmla="*/ 498535 h 3089525"/>
              <a:gd name="connsiteX311" fmla="*/ 3254811 w 5851096"/>
              <a:gd name="connsiteY311" fmla="*/ 496864 h 3089525"/>
              <a:gd name="connsiteX312" fmla="*/ 3154984 w 5851096"/>
              <a:gd name="connsiteY312" fmla="*/ 487548 h 3089525"/>
              <a:gd name="connsiteX313" fmla="*/ 3138020 w 5851096"/>
              <a:gd name="connsiteY313" fmla="*/ 485964 h 3089525"/>
              <a:gd name="connsiteX314" fmla="*/ 3137899 w 5851096"/>
              <a:gd name="connsiteY314" fmla="*/ 484784 h 3089525"/>
              <a:gd name="connsiteX315" fmla="*/ 2540177 w 5851096"/>
              <a:gd name="connsiteY315" fmla="*/ 99096 h 3089525"/>
              <a:gd name="connsiteX316" fmla="*/ 2408030 w 5851096"/>
              <a:gd name="connsiteY316" fmla="*/ 3089525 h 3089525"/>
              <a:gd name="connsiteX317" fmla="*/ 2414810 w 5851096"/>
              <a:gd name="connsiteY317" fmla="*/ 3006343 h 3089525"/>
              <a:gd name="connsiteX318" fmla="*/ 2415375 w 5851096"/>
              <a:gd name="connsiteY318" fmla="*/ 2999411 h 3089525"/>
              <a:gd name="connsiteX319" fmla="*/ 2415904 w 5851096"/>
              <a:gd name="connsiteY319" fmla="*/ 2999346 h 3089525"/>
              <a:gd name="connsiteX320" fmla="*/ 3137898 w 5851096"/>
              <a:gd name="connsiteY320" fmla="*/ 2281230 h 3089525"/>
              <a:gd name="connsiteX321" fmla="*/ 3138020 w 5851096"/>
              <a:gd name="connsiteY321" fmla="*/ 2280040 h 3089525"/>
              <a:gd name="connsiteX322" fmla="*/ 3154980 w 5851096"/>
              <a:gd name="connsiteY322" fmla="*/ 2278445 h 3089525"/>
              <a:gd name="connsiteX323" fmla="*/ 3254844 w 5851096"/>
              <a:gd name="connsiteY323" fmla="*/ 2269052 h 3089525"/>
              <a:gd name="connsiteX324" fmla="*/ 3272719 w 5851096"/>
              <a:gd name="connsiteY324" fmla="*/ 2267371 h 3089525"/>
              <a:gd name="connsiteX325" fmla="*/ 3272746 w 5851096"/>
              <a:gd name="connsiteY325" fmla="*/ 2267882 h 3089525"/>
              <a:gd name="connsiteX326" fmla="*/ 3273267 w 5851096"/>
              <a:gd name="connsiteY326" fmla="*/ 2267848 h 3089525"/>
              <a:gd name="connsiteX327" fmla="*/ 3273888 w 5851096"/>
              <a:gd name="connsiteY327" fmla="*/ 2279702 h 3089525"/>
              <a:gd name="connsiteX328" fmla="*/ 3272455 w 5851096"/>
              <a:gd name="connsiteY328" fmla="*/ 2297292 h 3089525"/>
              <a:gd name="connsiteX329" fmla="*/ 3264644 w 5851096"/>
              <a:gd name="connsiteY329" fmla="*/ 2393114 h 3089525"/>
              <a:gd name="connsiteX330" fmla="*/ 3264080 w 5851096"/>
              <a:gd name="connsiteY330" fmla="*/ 2400032 h 3089525"/>
              <a:gd name="connsiteX331" fmla="*/ 3263552 w 5851096"/>
              <a:gd name="connsiteY331" fmla="*/ 2400097 h 3089525"/>
              <a:gd name="connsiteX332" fmla="*/ 2678205 w 5851096"/>
              <a:gd name="connsiteY332" fmla="*/ 3084683 h 3089525"/>
              <a:gd name="connsiteX333" fmla="*/ 2658472 w 5851096"/>
              <a:gd name="connsiteY333" fmla="*/ 3089525 h 3089525"/>
              <a:gd name="connsiteX334" fmla="*/ 2405567 w 5851096"/>
              <a:gd name="connsiteY334" fmla="*/ 1361522 h 3089525"/>
              <a:gd name="connsiteX335" fmla="*/ 2407002 w 5851096"/>
              <a:gd name="connsiteY335" fmla="*/ 1343926 h 3089525"/>
              <a:gd name="connsiteX336" fmla="*/ 2414810 w 5851096"/>
              <a:gd name="connsiteY336" fmla="*/ 1248124 h 3089525"/>
              <a:gd name="connsiteX337" fmla="*/ 2415375 w 5851096"/>
              <a:gd name="connsiteY337" fmla="*/ 1241192 h 3089525"/>
              <a:gd name="connsiteX338" fmla="*/ 2415904 w 5851096"/>
              <a:gd name="connsiteY338" fmla="*/ 1241127 h 3089525"/>
              <a:gd name="connsiteX339" fmla="*/ 3137898 w 5851096"/>
              <a:gd name="connsiteY339" fmla="*/ 523010 h 3089525"/>
              <a:gd name="connsiteX340" fmla="*/ 3138020 w 5851096"/>
              <a:gd name="connsiteY340" fmla="*/ 521820 h 3089525"/>
              <a:gd name="connsiteX341" fmla="*/ 3154980 w 5851096"/>
              <a:gd name="connsiteY341" fmla="*/ 520226 h 3089525"/>
              <a:gd name="connsiteX342" fmla="*/ 3254844 w 5851096"/>
              <a:gd name="connsiteY342" fmla="*/ 510833 h 3089525"/>
              <a:gd name="connsiteX343" fmla="*/ 3272719 w 5851096"/>
              <a:gd name="connsiteY343" fmla="*/ 509151 h 3089525"/>
              <a:gd name="connsiteX344" fmla="*/ 3272746 w 5851096"/>
              <a:gd name="connsiteY344" fmla="*/ 509663 h 3089525"/>
              <a:gd name="connsiteX345" fmla="*/ 3273267 w 5851096"/>
              <a:gd name="connsiteY345" fmla="*/ 509629 h 3089525"/>
              <a:gd name="connsiteX346" fmla="*/ 3273888 w 5851096"/>
              <a:gd name="connsiteY346" fmla="*/ 521483 h 3089525"/>
              <a:gd name="connsiteX347" fmla="*/ 3272455 w 5851096"/>
              <a:gd name="connsiteY347" fmla="*/ 539073 h 3089525"/>
              <a:gd name="connsiteX348" fmla="*/ 3264644 w 5851096"/>
              <a:gd name="connsiteY348" fmla="*/ 634895 h 3089525"/>
              <a:gd name="connsiteX349" fmla="*/ 3264080 w 5851096"/>
              <a:gd name="connsiteY349" fmla="*/ 641812 h 3089525"/>
              <a:gd name="connsiteX350" fmla="*/ 3263552 w 5851096"/>
              <a:gd name="connsiteY350" fmla="*/ 641878 h 3089525"/>
              <a:gd name="connsiteX351" fmla="*/ 2541558 w 5851096"/>
              <a:gd name="connsiteY351" fmla="*/ 1359994 h 3089525"/>
              <a:gd name="connsiteX352" fmla="*/ 2541437 w 5851096"/>
              <a:gd name="connsiteY352" fmla="*/ 1361184 h 3089525"/>
              <a:gd name="connsiteX353" fmla="*/ 2524472 w 5851096"/>
              <a:gd name="connsiteY353" fmla="*/ 1362780 h 3089525"/>
              <a:gd name="connsiteX354" fmla="*/ 2424645 w 5851096"/>
              <a:gd name="connsiteY354" fmla="*/ 1372169 h 3089525"/>
              <a:gd name="connsiteX355" fmla="*/ 2406737 w 5851096"/>
              <a:gd name="connsiteY355" fmla="*/ 1373854 h 3089525"/>
              <a:gd name="connsiteX356" fmla="*/ 2406710 w 5851096"/>
              <a:gd name="connsiteY356" fmla="*/ 1373341 h 3089525"/>
              <a:gd name="connsiteX357" fmla="*/ 2406188 w 5851096"/>
              <a:gd name="connsiteY357" fmla="*/ 1373376 h 3089525"/>
              <a:gd name="connsiteX358" fmla="*/ 2405567 w 5851096"/>
              <a:gd name="connsiteY358" fmla="*/ 1361522 h 3089525"/>
              <a:gd name="connsiteX359" fmla="*/ 2405567 w 5851096"/>
              <a:gd name="connsiteY359" fmla="*/ 1411078 h 3089525"/>
              <a:gd name="connsiteX360" fmla="*/ 2406189 w 5851096"/>
              <a:gd name="connsiteY360" fmla="*/ 1399317 h 3089525"/>
              <a:gd name="connsiteX361" fmla="*/ 2406710 w 5851096"/>
              <a:gd name="connsiteY361" fmla="*/ 1399351 h 3089525"/>
              <a:gd name="connsiteX362" fmla="*/ 2406737 w 5851096"/>
              <a:gd name="connsiteY362" fmla="*/ 1398843 h 3089525"/>
              <a:gd name="connsiteX363" fmla="*/ 2424613 w 5851096"/>
              <a:gd name="connsiteY363" fmla="*/ 1400511 h 3089525"/>
              <a:gd name="connsiteX364" fmla="*/ 2524476 w 5851096"/>
              <a:gd name="connsiteY364" fmla="*/ 1409831 h 3089525"/>
              <a:gd name="connsiteX365" fmla="*/ 2541437 w 5851096"/>
              <a:gd name="connsiteY365" fmla="*/ 1411413 h 3089525"/>
              <a:gd name="connsiteX366" fmla="*/ 2541559 w 5851096"/>
              <a:gd name="connsiteY366" fmla="*/ 1412593 h 3089525"/>
              <a:gd name="connsiteX367" fmla="*/ 3263553 w 5851096"/>
              <a:gd name="connsiteY367" fmla="*/ 2125070 h 3089525"/>
              <a:gd name="connsiteX368" fmla="*/ 3264081 w 5851096"/>
              <a:gd name="connsiteY368" fmla="*/ 2125135 h 3089525"/>
              <a:gd name="connsiteX369" fmla="*/ 3264647 w 5851096"/>
              <a:gd name="connsiteY369" fmla="*/ 2132012 h 3089525"/>
              <a:gd name="connsiteX370" fmla="*/ 3272455 w 5851096"/>
              <a:gd name="connsiteY370" fmla="*/ 2227062 h 3089525"/>
              <a:gd name="connsiteX371" fmla="*/ 3273888 w 5851096"/>
              <a:gd name="connsiteY371" fmla="*/ 2244520 h 3089525"/>
              <a:gd name="connsiteX372" fmla="*/ 3273268 w 5851096"/>
              <a:gd name="connsiteY372" fmla="*/ 2256280 h 3089525"/>
              <a:gd name="connsiteX373" fmla="*/ 3272746 w 5851096"/>
              <a:gd name="connsiteY373" fmla="*/ 2256246 h 3089525"/>
              <a:gd name="connsiteX374" fmla="*/ 3272719 w 5851096"/>
              <a:gd name="connsiteY374" fmla="*/ 2256755 h 3089525"/>
              <a:gd name="connsiteX375" fmla="*/ 3254811 w 5851096"/>
              <a:gd name="connsiteY375" fmla="*/ 2255084 h 3089525"/>
              <a:gd name="connsiteX376" fmla="*/ 3154984 w 5851096"/>
              <a:gd name="connsiteY376" fmla="*/ 2245767 h 3089525"/>
              <a:gd name="connsiteX377" fmla="*/ 3138020 w 5851096"/>
              <a:gd name="connsiteY377" fmla="*/ 2244184 h 3089525"/>
              <a:gd name="connsiteX378" fmla="*/ 3137899 w 5851096"/>
              <a:gd name="connsiteY378" fmla="*/ 2243004 h 3089525"/>
              <a:gd name="connsiteX379" fmla="*/ 2415905 w 5851096"/>
              <a:gd name="connsiteY379" fmla="*/ 1530527 h 3089525"/>
              <a:gd name="connsiteX380" fmla="*/ 2415376 w 5851096"/>
              <a:gd name="connsiteY380" fmla="*/ 1530463 h 3089525"/>
              <a:gd name="connsiteX381" fmla="*/ 2414813 w 5851096"/>
              <a:gd name="connsiteY381" fmla="*/ 1523599 h 3089525"/>
              <a:gd name="connsiteX382" fmla="*/ 2407002 w 5851096"/>
              <a:gd name="connsiteY382" fmla="*/ 1428529 h 3089525"/>
              <a:gd name="connsiteX383" fmla="*/ 2405567 w 5851096"/>
              <a:gd name="connsiteY383" fmla="*/ 1411078 h 3089525"/>
              <a:gd name="connsiteX384" fmla="*/ 1675142 w 5851096"/>
              <a:gd name="connsiteY384" fmla="*/ 659222 h 3089525"/>
              <a:gd name="connsiteX385" fmla="*/ 2243506 w 5851096"/>
              <a:gd name="connsiteY385" fmla="*/ 1223782 h 3089525"/>
              <a:gd name="connsiteX386" fmla="*/ 1675142 w 5851096"/>
              <a:gd name="connsiteY386" fmla="*/ 659222 h 3089525"/>
              <a:gd name="connsiteX387" fmla="*/ 1675142 w 5851096"/>
              <a:gd name="connsiteY387" fmla="*/ 2417442 h 3089525"/>
              <a:gd name="connsiteX388" fmla="*/ 2243506 w 5851096"/>
              <a:gd name="connsiteY388" fmla="*/ 2982001 h 3089525"/>
              <a:gd name="connsiteX389" fmla="*/ 1675142 w 5851096"/>
              <a:gd name="connsiteY389" fmla="*/ 2417442 h 3089525"/>
              <a:gd name="connsiteX390" fmla="*/ 1675140 w 5851096"/>
              <a:gd name="connsiteY390" fmla="*/ 2107862 h 3089525"/>
              <a:gd name="connsiteX391" fmla="*/ 2243504 w 5851096"/>
              <a:gd name="connsiteY391" fmla="*/ 1547735 h 3089525"/>
              <a:gd name="connsiteX392" fmla="*/ 1675140 w 5851096"/>
              <a:gd name="connsiteY392" fmla="*/ 2107862 h 3089525"/>
              <a:gd name="connsiteX393" fmla="*/ 1525164 w 5851096"/>
              <a:gd name="connsiteY393" fmla="*/ 521483 h 3089525"/>
              <a:gd name="connsiteX394" fmla="*/ 1525785 w 5851096"/>
              <a:gd name="connsiteY394" fmla="*/ 509629 h 3089525"/>
              <a:gd name="connsiteX395" fmla="*/ 1526306 w 5851096"/>
              <a:gd name="connsiteY395" fmla="*/ 509663 h 3089525"/>
              <a:gd name="connsiteX396" fmla="*/ 1526333 w 5851096"/>
              <a:gd name="connsiteY396" fmla="*/ 509151 h 3089525"/>
              <a:gd name="connsiteX397" fmla="*/ 1544208 w 5851096"/>
              <a:gd name="connsiteY397" fmla="*/ 510833 h 3089525"/>
              <a:gd name="connsiteX398" fmla="*/ 1644072 w 5851096"/>
              <a:gd name="connsiteY398" fmla="*/ 520226 h 3089525"/>
              <a:gd name="connsiteX399" fmla="*/ 1661032 w 5851096"/>
              <a:gd name="connsiteY399" fmla="*/ 521820 h 3089525"/>
              <a:gd name="connsiteX400" fmla="*/ 1661154 w 5851096"/>
              <a:gd name="connsiteY400" fmla="*/ 523010 h 3089525"/>
              <a:gd name="connsiteX401" fmla="*/ 2383148 w 5851096"/>
              <a:gd name="connsiteY401" fmla="*/ 1241127 h 3089525"/>
              <a:gd name="connsiteX402" fmla="*/ 2383678 w 5851096"/>
              <a:gd name="connsiteY402" fmla="*/ 1241192 h 3089525"/>
              <a:gd name="connsiteX403" fmla="*/ 2384242 w 5851096"/>
              <a:gd name="connsiteY403" fmla="*/ 1248124 h 3089525"/>
              <a:gd name="connsiteX404" fmla="*/ 2392051 w 5851096"/>
              <a:gd name="connsiteY404" fmla="*/ 1343926 h 3089525"/>
              <a:gd name="connsiteX405" fmla="*/ 2393485 w 5851096"/>
              <a:gd name="connsiteY405" fmla="*/ 1361522 h 3089525"/>
              <a:gd name="connsiteX406" fmla="*/ 2392864 w 5851096"/>
              <a:gd name="connsiteY406" fmla="*/ 1373376 h 3089525"/>
              <a:gd name="connsiteX407" fmla="*/ 2392342 w 5851096"/>
              <a:gd name="connsiteY407" fmla="*/ 1373341 h 3089525"/>
              <a:gd name="connsiteX408" fmla="*/ 2392315 w 5851096"/>
              <a:gd name="connsiteY408" fmla="*/ 1373854 h 3089525"/>
              <a:gd name="connsiteX409" fmla="*/ 2374407 w 5851096"/>
              <a:gd name="connsiteY409" fmla="*/ 1372169 h 3089525"/>
              <a:gd name="connsiteX410" fmla="*/ 2274580 w 5851096"/>
              <a:gd name="connsiteY410" fmla="*/ 1362780 h 3089525"/>
              <a:gd name="connsiteX411" fmla="*/ 2257615 w 5851096"/>
              <a:gd name="connsiteY411" fmla="*/ 1361184 h 3089525"/>
              <a:gd name="connsiteX412" fmla="*/ 2257494 w 5851096"/>
              <a:gd name="connsiteY412" fmla="*/ 1359994 h 3089525"/>
              <a:gd name="connsiteX413" fmla="*/ 1535500 w 5851096"/>
              <a:gd name="connsiteY413" fmla="*/ 641878 h 3089525"/>
              <a:gd name="connsiteX414" fmla="*/ 1534972 w 5851096"/>
              <a:gd name="connsiteY414" fmla="*/ 641812 h 3089525"/>
              <a:gd name="connsiteX415" fmla="*/ 1534408 w 5851096"/>
              <a:gd name="connsiteY415" fmla="*/ 634895 h 3089525"/>
              <a:gd name="connsiteX416" fmla="*/ 1526597 w 5851096"/>
              <a:gd name="connsiteY416" fmla="*/ 539073 h 3089525"/>
              <a:gd name="connsiteX417" fmla="*/ 1525164 w 5851096"/>
              <a:gd name="connsiteY417" fmla="*/ 521483 h 3089525"/>
              <a:gd name="connsiteX418" fmla="*/ 1525164 w 5851096"/>
              <a:gd name="connsiteY418" fmla="*/ 2279702 h 3089525"/>
              <a:gd name="connsiteX419" fmla="*/ 1525785 w 5851096"/>
              <a:gd name="connsiteY419" fmla="*/ 2267848 h 3089525"/>
              <a:gd name="connsiteX420" fmla="*/ 1526306 w 5851096"/>
              <a:gd name="connsiteY420" fmla="*/ 2267882 h 3089525"/>
              <a:gd name="connsiteX421" fmla="*/ 1526333 w 5851096"/>
              <a:gd name="connsiteY421" fmla="*/ 2267371 h 3089525"/>
              <a:gd name="connsiteX422" fmla="*/ 1544208 w 5851096"/>
              <a:gd name="connsiteY422" fmla="*/ 2269052 h 3089525"/>
              <a:gd name="connsiteX423" fmla="*/ 1644072 w 5851096"/>
              <a:gd name="connsiteY423" fmla="*/ 2278445 h 3089525"/>
              <a:gd name="connsiteX424" fmla="*/ 1661032 w 5851096"/>
              <a:gd name="connsiteY424" fmla="*/ 2280040 h 3089525"/>
              <a:gd name="connsiteX425" fmla="*/ 1661154 w 5851096"/>
              <a:gd name="connsiteY425" fmla="*/ 2281230 h 3089525"/>
              <a:gd name="connsiteX426" fmla="*/ 2383148 w 5851096"/>
              <a:gd name="connsiteY426" fmla="*/ 2999346 h 3089525"/>
              <a:gd name="connsiteX427" fmla="*/ 2383678 w 5851096"/>
              <a:gd name="connsiteY427" fmla="*/ 2999411 h 3089525"/>
              <a:gd name="connsiteX428" fmla="*/ 2384242 w 5851096"/>
              <a:gd name="connsiteY428" fmla="*/ 3006343 h 3089525"/>
              <a:gd name="connsiteX429" fmla="*/ 2391022 w 5851096"/>
              <a:gd name="connsiteY429" fmla="*/ 3089525 h 3089525"/>
              <a:gd name="connsiteX430" fmla="*/ 2140581 w 5851096"/>
              <a:gd name="connsiteY430" fmla="*/ 3089525 h 3089525"/>
              <a:gd name="connsiteX431" fmla="*/ 2120847 w 5851096"/>
              <a:gd name="connsiteY431" fmla="*/ 3084683 h 3089525"/>
              <a:gd name="connsiteX432" fmla="*/ 1535500 w 5851096"/>
              <a:gd name="connsiteY432" fmla="*/ 2400097 h 3089525"/>
              <a:gd name="connsiteX433" fmla="*/ 1534972 w 5851096"/>
              <a:gd name="connsiteY433" fmla="*/ 2400032 h 3089525"/>
              <a:gd name="connsiteX434" fmla="*/ 1534408 w 5851096"/>
              <a:gd name="connsiteY434" fmla="*/ 2393114 h 3089525"/>
              <a:gd name="connsiteX435" fmla="*/ 1526597 w 5851096"/>
              <a:gd name="connsiteY435" fmla="*/ 2297292 h 3089525"/>
              <a:gd name="connsiteX436" fmla="*/ 1525164 w 5851096"/>
              <a:gd name="connsiteY436" fmla="*/ 2279702 h 3089525"/>
              <a:gd name="connsiteX437" fmla="*/ 1525162 w 5851096"/>
              <a:gd name="connsiteY437" fmla="*/ 486299 h 3089525"/>
              <a:gd name="connsiteX438" fmla="*/ 1526595 w 5851096"/>
              <a:gd name="connsiteY438" fmla="*/ 468842 h 3089525"/>
              <a:gd name="connsiteX439" fmla="*/ 1534403 w 5851096"/>
              <a:gd name="connsiteY439" fmla="*/ 373792 h 3089525"/>
              <a:gd name="connsiteX440" fmla="*/ 1534969 w 5851096"/>
              <a:gd name="connsiteY440" fmla="*/ 366915 h 3089525"/>
              <a:gd name="connsiteX441" fmla="*/ 1535497 w 5851096"/>
              <a:gd name="connsiteY441" fmla="*/ 366850 h 3089525"/>
              <a:gd name="connsiteX442" fmla="*/ 1623594 w 5851096"/>
              <a:gd name="connsiteY442" fmla="*/ 100280 h 3089525"/>
              <a:gd name="connsiteX443" fmla="*/ 1689117 w 5851096"/>
              <a:gd name="connsiteY443" fmla="*/ 0 h 3089525"/>
              <a:gd name="connsiteX444" fmla="*/ 1865257 w 5851096"/>
              <a:gd name="connsiteY444" fmla="*/ 0 h 3089525"/>
              <a:gd name="connsiteX445" fmla="*/ 1793882 w 5851096"/>
              <a:gd name="connsiteY445" fmla="*/ 79433 h 3089525"/>
              <a:gd name="connsiteX446" fmla="*/ 1675140 w 5851096"/>
              <a:gd name="connsiteY446" fmla="*/ 349642 h 3089525"/>
              <a:gd name="connsiteX447" fmla="*/ 2134358 w 5851096"/>
              <a:gd name="connsiteY447" fmla="*/ 45955 h 3089525"/>
              <a:gd name="connsiteX448" fmla="*/ 2157611 w 5851096"/>
              <a:gd name="connsiteY448" fmla="*/ 0 h 3089525"/>
              <a:gd name="connsiteX449" fmla="*/ 2313103 w 5851096"/>
              <a:gd name="connsiteY449" fmla="*/ 0 h 3089525"/>
              <a:gd name="connsiteX450" fmla="*/ 2258874 w 5851096"/>
              <a:gd name="connsiteY450" fmla="*/ 99096 h 3089525"/>
              <a:gd name="connsiteX451" fmla="*/ 1661151 w 5851096"/>
              <a:gd name="connsiteY451" fmla="*/ 484784 h 3089525"/>
              <a:gd name="connsiteX452" fmla="*/ 1661030 w 5851096"/>
              <a:gd name="connsiteY452" fmla="*/ 485964 h 3089525"/>
              <a:gd name="connsiteX453" fmla="*/ 1644066 w 5851096"/>
              <a:gd name="connsiteY453" fmla="*/ 487548 h 3089525"/>
              <a:gd name="connsiteX454" fmla="*/ 1544239 w 5851096"/>
              <a:gd name="connsiteY454" fmla="*/ 496864 h 3089525"/>
              <a:gd name="connsiteX455" fmla="*/ 1526331 w 5851096"/>
              <a:gd name="connsiteY455" fmla="*/ 498535 h 3089525"/>
              <a:gd name="connsiteX456" fmla="*/ 1526304 w 5851096"/>
              <a:gd name="connsiteY456" fmla="*/ 498027 h 3089525"/>
              <a:gd name="connsiteX457" fmla="*/ 1525782 w 5851096"/>
              <a:gd name="connsiteY457" fmla="*/ 498061 h 3089525"/>
              <a:gd name="connsiteX458" fmla="*/ 1525162 w 5851096"/>
              <a:gd name="connsiteY458" fmla="*/ 486299 h 3089525"/>
              <a:gd name="connsiteX459" fmla="*/ 1525161 w 5851096"/>
              <a:gd name="connsiteY459" fmla="*/ 2244520 h 3089525"/>
              <a:gd name="connsiteX460" fmla="*/ 1526595 w 5851096"/>
              <a:gd name="connsiteY460" fmla="*/ 2227062 h 3089525"/>
              <a:gd name="connsiteX461" fmla="*/ 1534403 w 5851096"/>
              <a:gd name="connsiteY461" fmla="*/ 2132012 h 3089525"/>
              <a:gd name="connsiteX462" fmla="*/ 1534969 w 5851096"/>
              <a:gd name="connsiteY462" fmla="*/ 2125135 h 3089525"/>
              <a:gd name="connsiteX463" fmla="*/ 1535497 w 5851096"/>
              <a:gd name="connsiteY463" fmla="*/ 2125070 h 3089525"/>
              <a:gd name="connsiteX464" fmla="*/ 2257491 w 5851096"/>
              <a:gd name="connsiteY464" fmla="*/ 1412593 h 3089525"/>
              <a:gd name="connsiteX465" fmla="*/ 2257613 w 5851096"/>
              <a:gd name="connsiteY465" fmla="*/ 1411413 h 3089525"/>
              <a:gd name="connsiteX466" fmla="*/ 2274574 w 5851096"/>
              <a:gd name="connsiteY466" fmla="*/ 1409831 h 3089525"/>
              <a:gd name="connsiteX467" fmla="*/ 2374437 w 5851096"/>
              <a:gd name="connsiteY467" fmla="*/ 1400511 h 3089525"/>
              <a:gd name="connsiteX468" fmla="*/ 2392313 w 5851096"/>
              <a:gd name="connsiteY468" fmla="*/ 1398843 h 3089525"/>
              <a:gd name="connsiteX469" fmla="*/ 2392341 w 5851096"/>
              <a:gd name="connsiteY469" fmla="*/ 1399351 h 3089525"/>
              <a:gd name="connsiteX470" fmla="*/ 2392861 w 5851096"/>
              <a:gd name="connsiteY470" fmla="*/ 1399317 h 3089525"/>
              <a:gd name="connsiteX471" fmla="*/ 2393483 w 5851096"/>
              <a:gd name="connsiteY471" fmla="*/ 1411078 h 3089525"/>
              <a:gd name="connsiteX472" fmla="*/ 2392048 w 5851096"/>
              <a:gd name="connsiteY472" fmla="*/ 1428529 h 3089525"/>
              <a:gd name="connsiteX473" fmla="*/ 2384237 w 5851096"/>
              <a:gd name="connsiteY473" fmla="*/ 1523599 h 3089525"/>
              <a:gd name="connsiteX474" fmla="*/ 2383674 w 5851096"/>
              <a:gd name="connsiteY474" fmla="*/ 1530463 h 3089525"/>
              <a:gd name="connsiteX475" fmla="*/ 2383145 w 5851096"/>
              <a:gd name="connsiteY475" fmla="*/ 1530527 h 3089525"/>
              <a:gd name="connsiteX476" fmla="*/ 1661151 w 5851096"/>
              <a:gd name="connsiteY476" fmla="*/ 2243004 h 3089525"/>
              <a:gd name="connsiteX477" fmla="*/ 1661030 w 5851096"/>
              <a:gd name="connsiteY477" fmla="*/ 2244184 h 3089525"/>
              <a:gd name="connsiteX478" fmla="*/ 1644066 w 5851096"/>
              <a:gd name="connsiteY478" fmla="*/ 2245767 h 3089525"/>
              <a:gd name="connsiteX479" fmla="*/ 1544238 w 5851096"/>
              <a:gd name="connsiteY479" fmla="*/ 2255084 h 3089525"/>
              <a:gd name="connsiteX480" fmla="*/ 1526331 w 5851096"/>
              <a:gd name="connsiteY480" fmla="*/ 2256755 h 3089525"/>
              <a:gd name="connsiteX481" fmla="*/ 1526304 w 5851096"/>
              <a:gd name="connsiteY481" fmla="*/ 2256246 h 3089525"/>
              <a:gd name="connsiteX482" fmla="*/ 1525782 w 5851096"/>
              <a:gd name="connsiteY482" fmla="*/ 2256280 h 3089525"/>
              <a:gd name="connsiteX483" fmla="*/ 1525161 w 5851096"/>
              <a:gd name="connsiteY483" fmla="*/ 2244520 h 3089525"/>
              <a:gd name="connsiteX484" fmla="*/ 785360 w 5851096"/>
              <a:gd name="connsiteY484" fmla="*/ 1223782 h 3089525"/>
              <a:gd name="connsiteX485" fmla="*/ 1353724 w 5851096"/>
              <a:gd name="connsiteY485" fmla="*/ 659222 h 3089525"/>
              <a:gd name="connsiteX486" fmla="*/ 785360 w 5851096"/>
              <a:gd name="connsiteY486" fmla="*/ 1223782 h 3089525"/>
              <a:gd name="connsiteX487" fmla="*/ 785360 w 5851096"/>
              <a:gd name="connsiteY487" fmla="*/ 1547735 h 3089525"/>
              <a:gd name="connsiteX488" fmla="*/ 1353724 w 5851096"/>
              <a:gd name="connsiteY488" fmla="*/ 2107862 h 3089525"/>
              <a:gd name="connsiteX489" fmla="*/ 785360 w 5851096"/>
              <a:gd name="connsiteY489" fmla="*/ 1547735 h 3089525"/>
              <a:gd name="connsiteX490" fmla="*/ 785360 w 5851096"/>
              <a:gd name="connsiteY490" fmla="*/ 2982001 h 3089525"/>
              <a:gd name="connsiteX491" fmla="*/ 1353724 w 5851096"/>
              <a:gd name="connsiteY491" fmla="*/ 2417442 h 3089525"/>
              <a:gd name="connsiteX492" fmla="*/ 785360 w 5851096"/>
              <a:gd name="connsiteY492" fmla="*/ 2982001 h 3089525"/>
              <a:gd name="connsiteX493" fmla="*/ 715762 w 5851096"/>
              <a:gd name="connsiteY493" fmla="*/ 0 h 3089525"/>
              <a:gd name="connsiteX494" fmla="*/ 871255 w 5851096"/>
              <a:gd name="connsiteY494" fmla="*/ 0 h 3089525"/>
              <a:gd name="connsiteX495" fmla="*/ 894508 w 5851096"/>
              <a:gd name="connsiteY495" fmla="*/ 45955 h 3089525"/>
              <a:gd name="connsiteX496" fmla="*/ 1353724 w 5851096"/>
              <a:gd name="connsiteY496" fmla="*/ 349642 h 3089525"/>
              <a:gd name="connsiteX497" fmla="*/ 1234983 w 5851096"/>
              <a:gd name="connsiteY497" fmla="*/ 79433 h 3089525"/>
              <a:gd name="connsiteX498" fmla="*/ 1163608 w 5851096"/>
              <a:gd name="connsiteY498" fmla="*/ 0 h 3089525"/>
              <a:gd name="connsiteX499" fmla="*/ 1339748 w 5851096"/>
              <a:gd name="connsiteY499" fmla="*/ 0 h 3089525"/>
              <a:gd name="connsiteX500" fmla="*/ 1405271 w 5851096"/>
              <a:gd name="connsiteY500" fmla="*/ 100280 h 3089525"/>
              <a:gd name="connsiteX501" fmla="*/ 1493366 w 5851096"/>
              <a:gd name="connsiteY501" fmla="*/ 366850 h 3089525"/>
              <a:gd name="connsiteX502" fmla="*/ 1493895 w 5851096"/>
              <a:gd name="connsiteY502" fmla="*/ 366914 h 3089525"/>
              <a:gd name="connsiteX503" fmla="*/ 1494460 w 5851096"/>
              <a:gd name="connsiteY503" fmla="*/ 373792 h 3089525"/>
              <a:gd name="connsiteX504" fmla="*/ 1502268 w 5851096"/>
              <a:gd name="connsiteY504" fmla="*/ 468842 h 3089525"/>
              <a:gd name="connsiteX505" fmla="*/ 1503703 w 5851096"/>
              <a:gd name="connsiteY505" fmla="*/ 486299 h 3089525"/>
              <a:gd name="connsiteX506" fmla="*/ 1503082 w 5851096"/>
              <a:gd name="connsiteY506" fmla="*/ 498061 h 3089525"/>
              <a:gd name="connsiteX507" fmla="*/ 1502560 w 5851096"/>
              <a:gd name="connsiteY507" fmla="*/ 498027 h 3089525"/>
              <a:gd name="connsiteX508" fmla="*/ 1502533 w 5851096"/>
              <a:gd name="connsiteY508" fmla="*/ 498535 h 3089525"/>
              <a:gd name="connsiteX509" fmla="*/ 1484625 w 5851096"/>
              <a:gd name="connsiteY509" fmla="*/ 496864 h 3089525"/>
              <a:gd name="connsiteX510" fmla="*/ 1384798 w 5851096"/>
              <a:gd name="connsiteY510" fmla="*/ 487548 h 3089525"/>
              <a:gd name="connsiteX511" fmla="*/ 1367833 w 5851096"/>
              <a:gd name="connsiteY511" fmla="*/ 485964 h 3089525"/>
              <a:gd name="connsiteX512" fmla="*/ 1367712 w 5851096"/>
              <a:gd name="connsiteY512" fmla="*/ 484784 h 3089525"/>
              <a:gd name="connsiteX513" fmla="*/ 769992 w 5851096"/>
              <a:gd name="connsiteY513" fmla="*/ 99096 h 3089525"/>
              <a:gd name="connsiteX514" fmla="*/ 637843 w 5851096"/>
              <a:gd name="connsiteY514" fmla="*/ 3089525 h 3089525"/>
              <a:gd name="connsiteX515" fmla="*/ 644623 w 5851096"/>
              <a:gd name="connsiteY515" fmla="*/ 3006343 h 3089525"/>
              <a:gd name="connsiteX516" fmla="*/ 645189 w 5851096"/>
              <a:gd name="connsiteY516" fmla="*/ 2999411 h 3089525"/>
              <a:gd name="connsiteX517" fmla="*/ 645717 w 5851096"/>
              <a:gd name="connsiteY517" fmla="*/ 2999346 h 3089525"/>
              <a:gd name="connsiteX518" fmla="*/ 1367711 w 5851096"/>
              <a:gd name="connsiteY518" fmla="*/ 2281230 h 3089525"/>
              <a:gd name="connsiteX519" fmla="*/ 1367833 w 5851096"/>
              <a:gd name="connsiteY519" fmla="*/ 2280040 h 3089525"/>
              <a:gd name="connsiteX520" fmla="*/ 1384794 w 5851096"/>
              <a:gd name="connsiteY520" fmla="*/ 2278445 h 3089525"/>
              <a:gd name="connsiteX521" fmla="*/ 1484657 w 5851096"/>
              <a:gd name="connsiteY521" fmla="*/ 2269052 h 3089525"/>
              <a:gd name="connsiteX522" fmla="*/ 1502533 w 5851096"/>
              <a:gd name="connsiteY522" fmla="*/ 2267371 h 3089525"/>
              <a:gd name="connsiteX523" fmla="*/ 1502560 w 5851096"/>
              <a:gd name="connsiteY523" fmla="*/ 2267882 h 3089525"/>
              <a:gd name="connsiteX524" fmla="*/ 1503081 w 5851096"/>
              <a:gd name="connsiteY524" fmla="*/ 2267848 h 3089525"/>
              <a:gd name="connsiteX525" fmla="*/ 1503703 w 5851096"/>
              <a:gd name="connsiteY525" fmla="*/ 2279702 h 3089525"/>
              <a:gd name="connsiteX526" fmla="*/ 1502268 w 5851096"/>
              <a:gd name="connsiteY526" fmla="*/ 2297292 h 3089525"/>
              <a:gd name="connsiteX527" fmla="*/ 1494457 w 5851096"/>
              <a:gd name="connsiteY527" fmla="*/ 2393114 h 3089525"/>
              <a:gd name="connsiteX528" fmla="*/ 1493894 w 5851096"/>
              <a:gd name="connsiteY528" fmla="*/ 2400032 h 3089525"/>
              <a:gd name="connsiteX529" fmla="*/ 1493365 w 5851096"/>
              <a:gd name="connsiteY529" fmla="*/ 2400097 h 3089525"/>
              <a:gd name="connsiteX530" fmla="*/ 908018 w 5851096"/>
              <a:gd name="connsiteY530" fmla="*/ 3084683 h 3089525"/>
              <a:gd name="connsiteX531" fmla="*/ 888285 w 5851096"/>
              <a:gd name="connsiteY531" fmla="*/ 3089525 h 3089525"/>
              <a:gd name="connsiteX532" fmla="*/ 635382 w 5851096"/>
              <a:gd name="connsiteY532" fmla="*/ 1361522 h 3089525"/>
              <a:gd name="connsiteX533" fmla="*/ 636815 w 5851096"/>
              <a:gd name="connsiteY533" fmla="*/ 1343926 h 3089525"/>
              <a:gd name="connsiteX534" fmla="*/ 644623 w 5851096"/>
              <a:gd name="connsiteY534" fmla="*/ 1248124 h 3089525"/>
              <a:gd name="connsiteX535" fmla="*/ 645189 w 5851096"/>
              <a:gd name="connsiteY535" fmla="*/ 1241192 h 3089525"/>
              <a:gd name="connsiteX536" fmla="*/ 645717 w 5851096"/>
              <a:gd name="connsiteY536" fmla="*/ 1241127 h 3089525"/>
              <a:gd name="connsiteX537" fmla="*/ 1367711 w 5851096"/>
              <a:gd name="connsiteY537" fmla="*/ 523010 h 3089525"/>
              <a:gd name="connsiteX538" fmla="*/ 1367833 w 5851096"/>
              <a:gd name="connsiteY538" fmla="*/ 521820 h 3089525"/>
              <a:gd name="connsiteX539" fmla="*/ 1384794 w 5851096"/>
              <a:gd name="connsiteY539" fmla="*/ 520226 h 3089525"/>
              <a:gd name="connsiteX540" fmla="*/ 1484657 w 5851096"/>
              <a:gd name="connsiteY540" fmla="*/ 510833 h 3089525"/>
              <a:gd name="connsiteX541" fmla="*/ 1502533 w 5851096"/>
              <a:gd name="connsiteY541" fmla="*/ 509151 h 3089525"/>
              <a:gd name="connsiteX542" fmla="*/ 1502560 w 5851096"/>
              <a:gd name="connsiteY542" fmla="*/ 509663 h 3089525"/>
              <a:gd name="connsiteX543" fmla="*/ 1503081 w 5851096"/>
              <a:gd name="connsiteY543" fmla="*/ 509629 h 3089525"/>
              <a:gd name="connsiteX544" fmla="*/ 1503703 w 5851096"/>
              <a:gd name="connsiteY544" fmla="*/ 521483 h 3089525"/>
              <a:gd name="connsiteX545" fmla="*/ 1502268 w 5851096"/>
              <a:gd name="connsiteY545" fmla="*/ 539073 h 3089525"/>
              <a:gd name="connsiteX546" fmla="*/ 1494457 w 5851096"/>
              <a:gd name="connsiteY546" fmla="*/ 634895 h 3089525"/>
              <a:gd name="connsiteX547" fmla="*/ 1493894 w 5851096"/>
              <a:gd name="connsiteY547" fmla="*/ 641812 h 3089525"/>
              <a:gd name="connsiteX548" fmla="*/ 1493365 w 5851096"/>
              <a:gd name="connsiteY548" fmla="*/ 641878 h 3089525"/>
              <a:gd name="connsiteX549" fmla="*/ 771371 w 5851096"/>
              <a:gd name="connsiteY549" fmla="*/ 1359994 h 3089525"/>
              <a:gd name="connsiteX550" fmla="*/ 771250 w 5851096"/>
              <a:gd name="connsiteY550" fmla="*/ 1361184 h 3089525"/>
              <a:gd name="connsiteX551" fmla="*/ 754286 w 5851096"/>
              <a:gd name="connsiteY551" fmla="*/ 1362780 h 3089525"/>
              <a:gd name="connsiteX552" fmla="*/ 654458 w 5851096"/>
              <a:gd name="connsiteY552" fmla="*/ 1372169 h 3089525"/>
              <a:gd name="connsiteX553" fmla="*/ 636551 w 5851096"/>
              <a:gd name="connsiteY553" fmla="*/ 1373854 h 3089525"/>
              <a:gd name="connsiteX554" fmla="*/ 636524 w 5851096"/>
              <a:gd name="connsiteY554" fmla="*/ 1373341 h 3089525"/>
              <a:gd name="connsiteX555" fmla="*/ 636002 w 5851096"/>
              <a:gd name="connsiteY555" fmla="*/ 1373376 h 3089525"/>
              <a:gd name="connsiteX556" fmla="*/ 635382 w 5851096"/>
              <a:gd name="connsiteY556" fmla="*/ 1361522 h 3089525"/>
              <a:gd name="connsiteX557" fmla="*/ 635382 w 5851096"/>
              <a:gd name="connsiteY557" fmla="*/ 1411078 h 3089525"/>
              <a:gd name="connsiteX558" fmla="*/ 636003 w 5851096"/>
              <a:gd name="connsiteY558" fmla="*/ 1399317 h 3089525"/>
              <a:gd name="connsiteX559" fmla="*/ 636524 w 5851096"/>
              <a:gd name="connsiteY559" fmla="*/ 1399351 h 3089525"/>
              <a:gd name="connsiteX560" fmla="*/ 636551 w 5851096"/>
              <a:gd name="connsiteY560" fmla="*/ 1398843 h 3089525"/>
              <a:gd name="connsiteX561" fmla="*/ 654426 w 5851096"/>
              <a:gd name="connsiteY561" fmla="*/ 1400511 h 3089525"/>
              <a:gd name="connsiteX562" fmla="*/ 754290 w 5851096"/>
              <a:gd name="connsiteY562" fmla="*/ 1409831 h 3089525"/>
              <a:gd name="connsiteX563" fmla="*/ 771250 w 5851096"/>
              <a:gd name="connsiteY563" fmla="*/ 1411413 h 3089525"/>
              <a:gd name="connsiteX564" fmla="*/ 771372 w 5851096"/>
              <a:gd name="connsiteY564" fmla="*/ 1412593 h 3089525"/>
              <a:gd name="connsiteX565" fmla="*/ 1493366 w 5851096"/>
              <a:gd name="connsiteY565" fmla="*/ 2125070 h 3089525"/>
              <a:gd name="connsiteX566" fmla="*/ 1493895 w 5851096"/>
              <a:gd name="connsiteY566" fmla="*/ 2125135 h 3089525"/>
              <a:gd name="connsiteX567" fmla="*/ 1494460 w 5851096"/>
              <a:gd name="connsiteY567" fmla="*/ 2132012 h 3089525"/>
              <a:gd name="connsiteX568" fmla="*/ 1502268 w 5851096"/>
              <a:gd name="connsiteY568" fmla="*/ 2227062 h 3089525"/>
              <a:gd name="connsiteX569" fmla="*/ 1503703 w 5851096"/>
              <a:gd name="connsiteY569" fmla="*/ 2244520 h 3089525"/>
              <a:gd name="connsiteX570" fmla="*/ 1503082 w 5851096"/>
              <a:gd name="connsiteY570" fmla="*/ 2256280 h 3089525"/>
              <a:gd name="connsiteX571" fmla="*/ 1502560 w 5851096"/>
              <a:gd name="connsiteY571" fmla="*/ 2256246 h 3089525"/>
              <a:gd name="connsiteX572" fmla="*/ 1502533 w 5851096"/>
              <a:gd name="connsiteY572" fmla="*/ 2256755 h 3089525"/>
              <a:gd name="connsiteX573" fmla="*/ 1484625 w 5851096"/>
              <a:gd name="connsiteY573" fmla="*/ 2255084 h 3089525"/>
              <a:gd name="connsiteX574" fmla="*/ 1384798 w 5851096"/>
              <a:gd name="connsiteY574" fmla="*/ 2245767 h 3089525"/>
              <a:gd name="connsiteX575" fmla="*/ 1367833 w 5851096"/>
              <a:gd name="connsiteY575" fmla="*/ 2244184 h 3089525"/>
              <a:gd name="connsiteX576" fmla="*/ 1367712 w 5851096"/>
              <a:gd name="connsiteY576" fmla="*/ 2243004 h 3089525"/>
              <a:gd name="connsiteX577" fmla="*/ 645718 w 5851096"/>
              <a:gd name="connsiteY577" fmla="*/ 1530527 h 3089525"/>
              <a:gd name="connsiteX578" fmla="*/ 645190 w 5851096"/>
              <a:gd name="connsiteY578" fmla="*/ 1530463 h 3089525"/>
              <a:gd name="connsiteX579" fmla="*/ 644626 w 5851096"/>
              <a:gd name="connsiteY579" fmla="*/ 1523599 h 3089525"/>
              <a:gd name="connsiteX580" fmla="*/ 636815 w 5851096"/>
              <a:gd name="connsiteY580" fmla="*/ 1428529 h 3089525"/>
              <a:gd name="connsiteX581" fmla="*/ 635382 w 5851096"/>
              <a:gd name="connsiteY581" fmla="*/ 1411078 h 3089525"/>
              <a:gd name="connsiteX582" fmla="*/ 0 w 5851096"/>
              <a:gd name="connsiteY582" fmla="*/ 120584 h 3089525"/>
              <a:gd name="connsiteX583" fmla="*/ 0 w 5851096"/>
              <a:gd name="connsiteY583" fmla="*/ 0 h 3089525"/>
              <a:gd name="connsiteX584" fmla="*/ 95071 w 5851096"/>
              <a:gd name="connsiteY584" fmla="*/ 0 h 3089525"/>
              <a:gd name="connsiteX585" fmla="*/ 23697 w 5851096"/>
              <a:gd name="connsiteY585" fmla="*/ 79433 h 3089525"/>
              <a:gd name="connsiteX586" fmla="*/ 0 w 5851096"/>
              <a:gd name="connsiteY586" fmla="*/ 459154 h 3089525"/>
              <a:gd name="connsiteX587" fmla="*/ 0 w 5851096"/>
              <a:gd name="connsiteY587" fmla="*/ 322913 h 3089525"/>
              <a:gd name="connsiteX588" fmla="*/ 85961 w 5851096"/>
              <a:gd name="connsiteY588" fmla="*/ 286715 h 3089525"/>
              <a:gd name="connsiteX589" fmla="*/ 364172 w 5851096"/>
              <a:gd name="connsiteY589" fmla="*/ 45955 h 3089525"/>
              <a:gd name="connsiteX590" fmla="*/ 387426 w 5851096"/>
              <a:gd name="connsiteY590" fmla="*/ 0 h 3089525"/>
              <a:gd name="connsiteX591" fmla="*/ 542918 w 5851096"/>
              <a:gd name="connsiteY591" fmla="*/ 0 h 3089525"/>
              <a:gd name="connsiteX592" fmla="*/ 488688 w 5851096"/>
              <a:gd name="connsiteY592" fmla="*/ 99096 h 3089525"/>
              <a:gd name="connsiteX593" fmla="*/ 13938 w 5851096"/>
              <a:gd name="connsiteY593" fmla="*/ 455878 h 3089525"/>
              <a:gd name="connsiteX594" fmla="*/ 0 w 5851096"/>
              <a:gd name="connsiteY594" fmla="*/ 1108862 h 3089525"/>
              <a:gd name="connsiteX595" fmla="*/ 0 w 5851096"/>
              <a:gd name="connsiteY595" fmla="*/ 893255 h 3089525"/>
              <a:gd name="connsiteX596" fmla="*/ 33376 w 5851096"/>
              <a:gd name="connsiteY596" fmla="*/ 945052 h 3089525"/>
              <a:gd name="connsiteX597" fmla="*/ 473320 w 5851096"/>
              <a:gd name="connsiteY597" fmla="*/ 1223782 h 3089525"/>
              <a:gd name="connsiteX598" fmla="*/ 9746 w 5851096"/>
              <a:gd name="connsiteY598" fmla="*/ 689563 h 3089525"/>
              <a:gd name="connsiteX599" fmla="*/ 0 w 5851096"/>
              <a:gd name="connsiteY599" fmla="*/ 686740 h 3089525"/>
              <a:gd name="connsiteX600" fmla="*/ 0 w 5851096"/>
              <a:gd name="connsiteY600" fmla="*/ 549764 h 3089525"/>
              <a:gd name="connsiteX601" fmla="*/ 27617 w 5851096"/>
              <a:gd name="connsiteY601" fmla="*/ 556541 h 3089525"/>
              <a:gd name="connsiteX602" fmla="*/ 612962 w 5851096"/>
              <a:gd name="connsiteY602" fmla="*/ 1241127 h 3089525"/>
              <a:gd name="connsiteX603" fmla="*/ 613492 w 5851096"/>
              <a:gd name="connsiteY603" fmla="*/ 1241192 h 3089525"/>
              <a:gd name="connsiteX604" fmla="*/ 614057 w 5851096"/>
              <a:gd name="connsiteY604" fmla="*/ 1248124 h 3089525"/>
              <a:gd name="connsiteX605" fmla="*/ 621865 w 5851096"/>
              <a:gd name="connsiteY605" fmla="*/ 1343926 h 3089525"/>
              <a:gd name="connsiteX606" fmla="*/ 623299 w 5851096"/>
              <a:gd name="connsiteY606" fmla="*/ 1361522 h 3089525"/>
              <a:gd name="connsiteX607" fmla="*/ 622679 w 5851096"/>
              <a:gd name="connsiteY607" fmla="*/ 1373376 h 3089525"/>
              <a:gd name="connsiteX608" fmla="*/ 622157 w 5851096"/>
              <a:gd name="connsiteY608" fmla="*/ 1373341 h 3089525"/>
              <a:gd name="connsiteX609" fmla="*/ 622129 w 5851096"/>
              <a:gd name="connsiteY609" fmla="*/ 1373854 h 3089525"/>
              <a:gd name="connsiteX610" fmla="*/ 604221 w 5851096"/>
              <a:gd name="connsiteY610" fmla="*/ 1372169 h 3089525"/>
              <a:gd name="connsiteX611" fmla="*/ 504394 w 5851096"/>
              <a:gd name="connsiteY611" fmla="*/ 1362780 h 3089525"/>
              <a:gd name="connsiteX612" fmla="*/ 487429 w 5851096"/>
              <a:gd name="connsiteY612" fmla="*/ 1361184 h 3089525"/>
              <a:gd name="connsiteX613" fmla="*/ 487308 w 5851096"/>
              <a:gd name="connsiteY613" fmla="*/ 1359994 h 3089525"/>
              <a:gd name="connsiteX614" fmla="*/ 5260 w 5851096"/>
              <a:gd name="connsiteY614" fmla="*/ 1114967 h 3089525"/>
              <a:gd name="connsiteX615" fmla="*/ 0 w 5851096"/>
              <a:gd name="connsiteY615" fmla="*/ 2216459 h 3089525"/>
              <a:gd name="connsiteX616" fmla="*/ 0 w 5851096"/>
              <a:gd name="connsiteY616" fmla="*/ 2080559 h 3089525"/>
              <a:gd name="connsiteX617" fmla="*/ 9744 w 5851096"/>
              <a:gd name="connsiteY617" fmla="*/ 2077760 h 3089525"/>
              <a:gd name="connsiteX618" fmla="*/ 473318 w 5851096"/>
              <a:gd name="connsiteY618" fmla="*/ 1547735 h 3089525"/>
              <a:gd name="connsiteX619" fmla="*/ 33374 w 5851096"/>
              <a:gd name="connsiteY619" fmla="*/ 1824276 h 3089525"/>
              <a:gd name="connsiteX620" fmla="*/ 0 w 5851096"/>
              <a:gd name="connsiteY620" fmla="*/ 1875663 h 3089525"/>
              <a:gd name="connsiteX621" fmla="*/ 0 w 5851096"/>
              <a:gd name="connsiteY621" fmla="*/ 1661750 h 3089525"/>
              <a:gd name="connsiteX622" fmla="*/ 5257 w 5851096"/>
              <a:gd name="connsiteY622" fmla="*/ 1655695 h 3089525"/>
              <a:gd name="connsiteX623" fmla="*/ 487305 w 5851096"/>
              <a:gd name="connsiteY623" fmla="*/ 1412593 h 3089525"/>
              <a:gd name="connsiteX624" fmla="*/ 487427 w 5851096"/>
              <a:gd name="connsiteY624" fmla="*/ 1411413 h 3089525"/>
              <a:gd name="connsiteX625" fmla="*/ 504388 w 5851096"/>
              <a:gd name="connsiteY625" fmla="*/ 1409831 h 3089525"/>
              <a:gd name="connsiteX626" fmla="*/ 604251 w 5851096"/>
              <a:gd name="connsiteY626" fmla="*/ 1400511 h 3089525"/>
              <a:gd name="connsiteX627" fmla="*/ 622127 w 5851096"/>
              <a:gd name="connsiteY627" fmla="*/ 1398843 h 3089525"/>
              <a:gd name="connsiteX628" fmla="*/ 622154 w 5851096"/>
              <a:gd name="connsiteY628" fmla="*/ 1399351 h 3089525"/>
              <a:gd name="connsiteX629" fmla="*/ 622675 w 5851096"/>
              <a:gd name="connsiteY629" fmla="*/ 1399317 h 3089525"/>
              <a:gd name="connsiteX630" fmla="*/ 623297 w 5851096"/>
              <a:gd name="connsiteY630" fmla="*/ 1411078 h 3089525"/>
              <a:gd name="connsiteX631" fmla="*/ 621863 w 5851096"/>
              <a:gd name="connsiteY631" fmla="*/ 1428529 h 3089525"/>
              <a:gd name="connsiteX632" fmla="*/ 614051 w 5851096"/>
              <a:gd name="connsiteY632" fmla="*/ 1523599 h 3089525"/>
              <a:gd name="connsiteX633" fmla="*/ 613488 w 5851096"/>
              <a:gd name="connsiteY633" fmla="*/ 1530463 h 3089525"/>
              <a:gd name="connsiteX634" fmla="*/ 612959 w 5851096"/>
              <a:gd name="connsiteY634" fmla="*/ 1530527 h 3089525"/>
              <a:gd name="connsiteX635" fmla="*/ 27613 w 5851096"/>
              <a:gd name="connsiteY635" fmla="*/ 2209736 h 3089525"/>
              <a:gd name="connsiteX636" fmla="*/ 0 w 5851096"/>
              <a:gd name="connsiteY636" fmla="*/ 2867081 h 3089525"/>
              <a:gd name="connsiteX637" fmla="*/ 0 w 5851096"/>
              <a:gd name="connsiteY637" fmla="*/ 2651475 h 3089525"/>
              <a:gd name="connsiteX638" fmla="*/ 33376 w 5851096"/>
              <a:gd name="connsiteY638" fmla="*/ 2703272 h 3089525"/>
              <a:gd name="connsiteX639" fmla="*/ 473320 w 5851096"/>
              <a:gd name="connsiteY639" fmla="*/ 2982001 h 3089525"/>
              <a:gd name="connsiteX640" fmla="*/ 9746 w 5851096"/>
              <a:gd name="connsiteY640" fmla="*/ 2447782 h 3089525"/>
              <a:gd name="connsiteX641" fmla="*/ 0 w 5851096"/>
              <a:gd name="connsiteY641" fmla="*/ 2444960 h 3089525"/>
              <a:gd name="connsiteX642" fmla="*/ 0 w 5851096"/>
              <a:gd name="connsiteY642" fmla="*/ 2307984 h 3089525"/>
              <a:gd name="connsiteX643" fmla="*/ 27617 w 5851096"/>
              <a:gd name="connsiteY643" fmla="*/ 2314760 h 3089525"/>
              <a:gd name="connsiteX644" fmla="*/ 612962 w 5851096"/>
              <a:gd name="connsiteY644" fmla="*/ 2999346 h 3089525"/>
              <a:gd name="connsiteX645" fmla="*/ 613492 w 5851096"/>
              <a:gd name="connsiteY645" fmla="*/ 2999411 h 3089525"/>
              <a:gd name="connsiteX646" fmla="*/ 614056 w 5851096"/>
              <a:gd name="connsiteY646" fmla="*/ 3006343 h 3089525"/>
              <a:gd name="connsiteX647" fmla="*/ 620836 w 5851096"/>
              <a:gd name="connsiteY647" fmla="*/ 3089525 h 3089525"/>
              <a:gd name="connsiteX648" fmla="*/ 370396 w 5851096"/>
              <a:gd name="connsiteY648" fmla="*/ 3089525 h 3089525"/>
              <a:gd name="connsiteX649" fmla="*/ 350661 w 5851096"/>
              <a:gd name="connsiteY649" fmla="*/ 3084682 h 3089525"/>
              <a:gd name="connsiteX650" fmla="*/ 5260 w 5851096"/>
              <a:gd name="connsiteY650" fmla="*/ 2873187 h 308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Lst>
            <a:rect l="l" t="t" r="r" b="b"/>
            <a:pathLst>
              <a:path w="5851096" h="3089525">
                <a:moveTo>
                  <a:pt x="5215514" y="659222"/>
                </a:moveTo>
                <a:cubicBezTo>
                  <a:pt x="5271247" y="939930"/>
                  <a:pt x="5495997" y="1162499"/>
                  <a:pt x="5783878" y="1223782"/>
                </a:cubicBezTo>
                <a:cubicBezTo>
                  <a:pt x="5728146" y="943074"/>
                  <a:pt x="5503395" y="720505"/>
                  <a:pt x="5215514" y="659222"/>
                </a:cubicBezTo>
                <a:close/>
                <a:moveTo>
                  <a:pt x="5215514" y="2417442"/>
                </a:moveTo>
                <a:cubicBezTo>
                  <a:pt x="5271247" y="2698150"/>
                  <a:pt x="5495997" y="2920718"/>
                  <a:pt x="5783878" y="2982001"/>
                </a:cubicBezTo>
                <a:cubicBezTo>
                  <a:pt x="5728146" y="2701294"/>
                  <a:pt x="5503395" y="2478725"/>
                  <a:pt x="5215514" y="2417442"/>
                </a:cubicBezTo>
                <a:close/>
                <a:moveTo>
                  <a:pt x="5215512" y="2107862"/>
                </a:moveTo>
                <a:cubicBezTo>
                  <a:pt x="5503392" y="2047060"/>
                  <a:pt x="5728143" y="1826239"/>
                  <a:pt x="5783876" y="1547735"/>
                </a:cubicBezTo>
                <a:cubicBezTo>
                  <a:pt x="5495995" y="1608537"/>
                  <a:pt x="5271244" y="1829358"/>
                  <a:pt x="5215512" y="2107862"/>
                </a:cubicBezTo>
                <a:close/>
                <a:moveTo>
                  <a:pt x="5065535" y="521483"/>
                </a:moveTo>
                <a:lnTo>
                  <a:pt x="5066157" y="509629"/>
                </a:lnTo>
                <a:lnTo>
                  <a:pt x="5066678" y="509663"/>
                </a:lnTo>
                <a:lnTo>
                  <a:pt x="5066705" y="509151"/>
                </a:lnTo>
                <a:lnTo>
                  <a:pt x="5084580" y="510833"/>
                </a:lnTo>
                <a:cubicBezTo>
                  <a:pt x="5118460" y="511379"/>
                  <a:pt x="5151823" y="514468"/>
                  <a:pt x="5184444" y="520226"/>
                </a:cubicBezTo>
                <a:cubicBezTo>
                  <a:pt x="5190277" y="519792"/>
                  <a:pt x="5195851" y="520774"/>
                  <a:pt x="5201405" y="521820"/>
                </a:cubicBezTo>
                <a:lnTo>
                  <a:pt x="5201527" y="523010"/>
                </a:lnTo>
                <a:cubicBezTo>
                  <a:pt x="5483077" y="569171"/>
                  <a:pt x="5718838" y="744362"/>
                  <a:pt x="5841311" y="983324"/>
                </a:cubicBezTo>
                <a:lnTo>
                  <a:pt x="5851096" y="1006985"/>
                </a:lnTo>
                <a:lnTo>
                  <a:pt x="5851096" y="1366179"/>
                </a:lnTo>
                <a:lnTo>
                  <a:pt x="5814952" y="1362779"/>
                </a:lnTo>
                <a:cubicBezTo>
                  <a:pt x="5809118" y="1363214"/>
                  <a:pt x="5803543" y="1362231"/>
                  <a:pt x="5797987" y="1361184"/>
                </a:cubicBezTo>
                <a:lnTo>
                  <a:pt x="5797866" y="1359994"/>
                </a:lnTo>
                <a:cubicBezTo>
                  <a:pt x="5422466" y="1298446"/>
                  <a:pt x="5128467" y="1007510"/>
                  <a:pt x="5075873" y="641878"/>
                </a:cubicBezTo>
                <a:cubicBezTo>
                  <a:pt x="5075697" y="641823"/>
                  <a:pt x="5075522" y="641817"/>
                  <a:pt x="5075344" y="641812"/>
                </a:cubicBezTo>
                <a:lnTo>
                  <a:pt x="5074781" y="634895"/>
                </a:lnTo>
                <a:cubicBezTo>
                  <a:pt x="5069489" y="603550"/>
                  <a:pt x="5066925" y="571542"/>
                  <a:pt x="5066970" y="539073"/>
                </a:cubicBezTo>
                <a:cubicBezTo>
                  <a:pt x="5065597" y="533241"/>
                  <a:pt x="5065535" y="527369"/>
                  <a:pt x="5065535" y="521483"/>
                </a:cubicBezTo>
                <a:close/>
                <a:moveTo>
                  <a:pt x="5065535" y="2279702"/>
                </a:moveTo>
                <a:lnTo>
                  <a:pt x="5066157" y="2267848"/>
                </a:lnTo>
                <a:lnTo>
                  <a:pt x="5066678" y="2267882"/>
                </a:lnTo>
                <a:lnTo>
                  <a:pt x="5066705" y="2267371"/>
                </a:lnTo>
                <a:lnTo>
                  <a:pt x="5084580" y="2269052"/>
                </a:lnTo>
                <a:cubicBezTo>
                  <a:pt x="5118460" y="2269598"/>
                  <a:pt x="5151823" y="2272687"/>
                  <a:pt x="5184444" y="2278445"/>
                </a:cubicBezTo>
                <a:cubicBezTo>
                  <a:pt x="5190277" y="2278011"/>
                  <a:pt x="5195851" y="2278993"/>
                  <a:pt x="5201405" y="2280040"/>
                </a:cubicBezTo>
                <a:lnTo>
                  <a:pt x="5201527" y="2281230"/>
                </a:lnTo>
                <a:cubicBezTo>
                  <a:pt x="5483077" y="2327390"/>
                  <a:pt x="5718838" y="2502582"/>
                  <a:pt x="5841311" y="2741544"/>
                </a:cubicBezTo>
                <a:lnTo>
                  <a:pt x="5851096" y="2765204"/>
                </a:lnTo>
                <a:lnTo>
                  <a:pt x="5851096" y="3089525"/>
                </a:lnTo>
                <a:lnTo>
                  <a:pt x="5680952" y="3089525"/>
                </a:lnTo>
                <a:lnTo>
                  <a:pt x="5661219" y="3084683"/>
                </a:lnTo>
                <a:cubicBezTo>
                  <a:pt x="5352738" y="2982764"/>
                  <a:pt x="5121893" y="2720025"/>
                  <a:pt x="5075873" y="2400097"/>
                </a:cubicBezTo>
                <a:cubicBezTo>
                  <a:pt x="5075697" y="2400042"/>
                  <a:pt x="5075522" y="2400037"/>
                  <a:pt x="5075344" y="2400032"/>
                </a:cubicBezTo>
                <a:lnTo>
                  <a:pt x="5074781" y="2393114"/>
                </a:lnTo>
                <a:cubicBezTo>
                  <a:pt x="5069489" y="2361770"/>
                  <a:pt x="5066925" y="2329761"/>
                  <a:pt x="5066970" y="2297292"/>
                </a:cubicBezTo>
                <a:cubicBezTo>
                  <a:pt x="5065597" y="2291461"/>
                  <a:pt x="5065535" y="2285589"/>
                  <a:pt x="5065535" y="2279702"/>
                </a:cubicBezTo>
                <a:close/>
                <a:moveTo>
                  <a:pt x="5065533" y="486299"/>
                </a:moveTo>
                <a:cubicBezTo>
                  <a:pt x="5065533" y="480458"/>
                  <a:pt x="5065595" y="474631"/>
                  <a:pt x="5066968" y="468842"/>
                </a:cubicBezTo>
                <a:cubicBezTo>
                  <a:pt x="5066923" y="436636"/>
                  <a:pt x="5069486" y="404884"/>
                  <a:pt x="5074776" y="373792"/>
                </a:cubicBezTo>
                <a:lnTo>
                  <a:pt x="5075341" y="366915"/>
                </a:lnTo>
                <a:cubicBezTo>
                  <a:pt x="5075518" y="366910"/>
                  <a:pt x="5075694" y="366905"/>
                  <a:pt x="5075869" y="366850"/>
                </a:cubicBezTo>
                <a:cubicBezTo>
                  <a:pt x="5089628" y="271960"/>
                  <a:pt x="5119903" y="182140"/>
                  <a:pt x="5163966" y="100280"/>
                </a:cubicBezTo>
                <a:lnTo>
                  <a:pt x="5229488" y="0"/>
                </a:lnTo>
                <a:lnTo>
                  <a:pt x="5405629" y="0"/>
                </a:lnTo>
                <a:lnTo>
                  <a:pt x="5334254" y="79433"/>
                </a:lnTo>
                <a:cubicBezTo>
                  <a:pt x="5276439" y="159050"/>
                  <a:pt x="5235311" y="250706"/>
                  <a:pt x="5215512" y="349642"/>
                </a:cubicBezTo>
                <a:cubicBezTo>
                  <a:pt x="5406992" y="309201"/>
                  <a:pt x="5570544" y="197965"/>
                  <a:pt x="5674730" y="45955"/>
                </a:cubicBezTo>
                <a:lnTo>
                  <a:pt x="5697983" y="0"/>
                </a:lnTo>
                <a:lnTo>
                  <a:pt x="5851096" y="0"/>
                </a:lnTo>
                <a:lnTo>
                  <a:pt x="5851096" y="4349"/>
                </a:lnTo>
                <a:lnTo>
                  <a:pt x="5799246" y="99096"/>
                </a:lnTo>
                <a:cubicBezTo>
                  <a:pt x="5669765" y="299632"/>
                  <a:pt x="5454064" y="443705"/>
                  <a:pt x="5201524" y="484784"/>
                </a:cubicBezTo>
                <a:lnTo>
                  <a:pt x="5201403" y="485964"/>
                </a:lnTo>
                <a:cubicBezTo>
                  <a:pt x="5195847" y="487004"/>
                  <a:pt x="5190272" y="487979"/>
                  <a:pt x="5184438" y="487548"/>
                </a:cubicBezTo>
                <a:cubicBezTo>
                  <a:pt x="5151829" y="493257"/>
                  <a:pt x="5118478" y="496322"/>
                  <a:pt x="5084610" y="496864"/>
                </a:cubicBezTo>
                <a:lnTo>
                  <a:pt x="5066703" y="498535"/>
                </a:lnTo>
                <a:lnTo>
                  <a:pt x="5066676" y="498027"/>
                </a:lnTo>
                <a:lnTo>
                  <a:pt x="5066154" y="498061"/>
                </a:lnTo>
                <a:cubicBezTo>
                  <a:pt x="5065562" y="494151"/>
                  <a:pt x="5065533" y="490228"/>
                  <a:pt x="5065533" y="486299"/>
                </a:cubicBezTo>
                <a:close/>
                <a:moveTo>
                  <a:pt x="5065533" y="2244520"/>
                </a:moveTo>
                <a:cubicBezTo>
                  <a:pt x="5065533" y="2238678"/>
                  <a:pt x="5065595" y="2232850"/>
                  <a:pt x="5066968" y="2227062"/>
                </a:cubicBezTo>
                <a:cubicBezTo>
                  <a:pt x="5066923" y="2194855"/>
                  <a:pt x="5069486" y="2163105"/>
                  <a:pt x="5074776" y="2132012"/>
                </a:cubicBezTo>
                <a:lnTo>
                  <a:pt x="5075341" y="2125135"/>
                </a:lnTo>
                <a:cubicBezTo>
                  <a:pt x="5075518" y="2125130"/>
                  <a:pt x="5075694" y="2125125"/>
                  <a:pt x="5075869" y="2125070"/>
                </a:cubicBezTo>
                <a:cubicBezTo>
                  <a:pt x="5128465" y="1762307"/>
                  <a:pt x="5422464" y="1473657"/>
                  <a:pt x="5797863" y="1412593"/>
                </a:cubicBezTo>
                <a:lnTo>
                  <a:pt x="5797985" y="1411413"/>
                </a:lnTo>
                <a:cubicBezTo>
                  <a:pt x="5803539" y="1410374"/>
                  <a:pt x="5809112" y="1409399"/>
                  <a:pt x="5814946" y="1409830"/>
                </a:cubicBezTo>
                <a:lnTo>
                  <a:pt x="5851096" y="1406457"/>
                </a:lnTo>
                <a:lnTo>
                  <a:pt x="5851096" y="1762823"/>
                </a:lnTo>
                <a:lnTo>
                  <a:pt x="5841309" y="1786304"/>
                </a:lnTo>
                <a:cubicBezTo>
                  <a:pt x="5718836" y="2023390"/>
                  <a:pt x="5483074" y="2197206"/>
                  <a:pt x="5201524" y="2243004"/>
                </a:cubicBezTo>
                <a:lnTo>
                  <a:pt x="5201403" y="2244184"/>
                </a:lnTo>
                <a:cubicBezTo>
                  <a:pt x="5195847" y="2245223"/>
                  <a:pt x="5190272" y="2246198"/>
                  <a:pt x="5184438" y="2245767"/>
                </a:cubicBezTo>
                <a:cubicBezTo>
                  <a:pt x="5151829" y="2251477"/>
                  <a:pt x="5118478" y="2254542"/>
                  <a:pt x="5084610" y="2255084"/>
                </a:cubicBezTo>
                <a:lnTo>
                  <a:pt x="5066703" y="2256755"/>
                </a:lnTo>
                <a:lnTo>
                  <a:pt x="5066676" y="2256246"/>
                </a:lnTo>
                <a:lnTo>
                  <a:pt x="5066154" y="2256280"/>
                </a:lnTo>
                <a:cubicBezTo>
                  <a:pt x="5065562" y="2252372"/>
                  <a:pt x="5065533" y="2248449"/>
                  <a:pt x="5065533" y="2244520"/>
                </a:cubicBezTo>
                <a:close/>
                <a:moveTo>
                  <a:pt x="4325732" y="1223782"/>
                </a:moveTo>
                <a:cubicBezTo>
                  <a:pt x="4613612" y="1162499"/>
                  <a:pt x="4838363" y="939930"/>
                  <a:pt x="4894096" y="659222"/>
                </a:cubicBezTo>
                <a:cubicBezTo>
                  <a:pt x="4606215" y="720505"/>
                  <a:pt x="4381464" y="943074"/>
                  <a:pt x="4325732" y="1223782"/>
                </a:cubicBezTo>
                <a:close/>
                <a:moveTo>
                  <a:pt x="4325732" y="1547735"/>
                </a:moveTo>
                <a:cubicBezTo>
                  <a:pt x="4381465" y="1826239"/>
                  <a:pt x="4606215" y="2047060"/>
                  <a:pt x="4894096" y="2107862"/>
                </a:cubicBezTo>
                <a:cubicBezTo>
                  <a:pt x="4838364" y="1829358"/>
                  <a:pt x="4613612" y="1608537"/>
                  <a:pt x="4325732" y="1547735"/>
                </a:cubicBezTo>
                <a:close/>
                <a:moveTo>
                  <a:pt x="4325732" y="2982001"/>
                </a:moveTo>
                <a:cubicBezTo>
                  <a:pt x="4613612" y="2920718"/>
                  <a:pt x="4838363" y="2698150"/>
                  <a:pt x="4894096" y="2417442"/>
                </a:cubicBezTo>
                <a:cubicBezTo>
                  <a:pt x="4606215" y="2478725"/>
                  <a:pt x="4381464" y="2701294"/>
                  <a:pt x="4325732" y="2982001"/>
                </a:cubicBezTo>
                <a:close/>
                <a:moveTo>
                  <a:pt x="4256134" y="0"/>
                </a:moveTo>
                <a:lnTo>
                  <a:pt x="4411625" y="0"/>
                </a:lnTo>
                <a:lnTo>
                  <a:pt x="4434878" y="45955"/>
                </a:lnTo>
                <a:cubicBezTo>
                  <a:pt x="4539065" y="197965"/>
                  <a:pt x="4702616" y="309201"/>
                  <a:pt x="4894096" y="349642"/>
                </a:cubicBezTo>
                <a:cubicBezTo>
                  <a:pt x="4874298" y="250706"/>
                  <a:pt x="4833170" y="159050"/>
                  <a:pt x="4775353" y="79433"/>
                </a:cubicBezTo>
                <a:lnTo>
                  <a:pt x="4703980" y="0"/>
                </a:lnTo>
                <a:lnTo>
                  <a:pt x="4880119" y="0"/>
                </a:lnTo>
                <a:lnTo>
                  <a:pt x="4945641" y="100280"/>
                </a:lnTo>
                <a:cubicBezTo>
                  <a:pt x="4989705" y="182140"/>
                  <a:pt x="5019980" y="271960"/>
                  <a:pt x="5033738" y="366850"/>
                </a:cubicBezTo>
                <a:cubicBezTo>
                  <a:pt x="5033914" y="366905"/>
                  <a:pt x="5034090" y="366910"/>
                  <a:pt x="5034267" y="366915"/>
                </a:cubicBezTo>
                <a:lnTo>
                  <a:pt x="5034832" y="373792"/>
                </a:lnTo>
                <a:cubicBezTo>
                  <a:pt x="5040122" y="404884"/>
                  <a:pt x="5042685" y="436636"/>
                  <a:pt x="5042640" y="468842"/>
                </a:cubicBezTo>
                <a:cubicBezTo>
                  <a:pt x="5044013" y="474631"/>
                  <a:pt x="5044074" y="480458"/>
                  <a:pt x="5044074" y="486299"/>
                </a:cubicBezTo>
                <a:cubicBezTo>
                  <a:pt x="5044074" y="490228"/>
                  <a:pt x="5044046" y="494151"/>
                  <a:pt x="5043454" y="498061"/>
                </a:cubicBezTo>
                <a:lnTo>
                  <a:pt x="5042932" y="498027"/>
                </a:lnTo>
                <a:lnTo>
                  <a:pt x="5042905" y="498535"/>
                </a:lnTo>
                <a:lnTo>
                  <a:pt x="5024997" y="496864"/>
                </a:lnTo>
                <a:cubicBezTo>
                  <a:pt x="4991129" y="496322"/>
                  <a:pt x="4957779" y="493257"/>
                  <a:pt x="4925170" y="487548"/>
                </a:cubicBezTo>
                <a:cubicBezTo>
                  <a:pt x="4919336" y="487979"/>
                  <a:pt x="4913761" y="487004"/>
                  <a:pt x="4908205" y="485964"/>
                </a:cubicBezTo>
                <a:lnTo>
                  <a:pt x="4908084" y="484784"/>
                </a:lnTo>
                <a:cubicBezTo>
                  <a:pt x="4655545" y="443705"/>
                  <a:pt x="4439844" y="299632"/>
                  <a:pt x="4310363" y="99096"/>
                </a:cubicBezTo>
                <a:close/>
                <a:moveTo>
                  <a:pt x="4178216" y="3089525"/>
                </a:moveTo>
                <a:lnTo>
                  <a:pt x="4184996" y="3006343"/>
                </a:lnTo>
                <a:lnTo>
                  <a:pt x="4185561" y="2999411"/>
                </a:lnTo>
                <a:cubicBezTo>
                  <a:pt x="4185737" y="2999406"/>
                  <a:pt x="4185914" y="2999401"/>
                  <a:pt x="4186090" y="2999346"/>
                </a:cubicBezTo>
                <a:cubicBezTo>
                  <a:pt x="4238685" y="2633713"/>
                  <a:pt x="4532684" y="2342777"/>
                  <a:pt x="4908083" y="2281230"/>
                </a:cubicBezTo>
                <a:lnTo>
                  <a:pt x="4908205" y="2280040"/>
                </a:lnTo>
                <a:cubicBezTo>
                  <a:pt x="4913759" y="2278993"/>
                  <a:pt x="4919332" y="2278011"/>
                  <a:pt x="4925166" y="2278445"/>
                </a:cubicBezTo>
                <a:cubicBezTo>
                  <a:pt x="4957787" y="2272687"/>
                  <a:pt x="4991150" y="2269598"/>
                  <a:pt x="5025030" y="2269052"/>
                </a:cubicBezTo>
                <a:lnTo>
                  <a:pt x="5042905" y="2267371"/>
                </a:lnTo>
                <a:lnTo>
                  <a:pt x="5042932" y="2267882"/>
                </a:lnTo>
                <a:lnTo>
                  <a:pt x="5043453" y="2267848"/>
                </a:lnTo>
                <a:lnTo>
                  <a:pt x="5044074" y="2279702"/>
                </a:lnTo>
                <a:cubicBezTo>
                  <a:pt x="5044074" y="2285589"/>
                  <a:pt x="5044013" y="2291461"/>
                  <a:pt x="5042640" y="2297292"/>
                </a:cubicBezTo>
                <a:cubicBezTo>
                  <a:pt x="5042685" y="2329761"/>
                  <a:pt x="5040121" y="2361770"/>
                  <a:pt x="5034829" y="2393114"/>
                </a:cubicBezTo>
                <a:lnTo>
                  <a:pt x="5034266" y="2400032"/>
                </a:lnTo>
                <a:cubicBezTo>
                  <a:pt x="5034088" y="2400037"/>
                  <a:pt x="5033912" y="2400042"/>
                  <a:pt x="5033737" y="2400097"/>
                </a:cubicBezTo>
                <a:cubicBezTo>
                  <a:pt x="4987717" y="2720025"/>
                  <a:pt x="4756872" y="2982764"/>
                  <a:pt x="4448391" y="3084683"/>
                </a:cubicBezTo>
                <a:lnTo>
                  <a:pt x="4428658" y="3089525"/>
                </a:lnTo>
                <a:close/>
                <a:moveTo>
                  <a:pt x="4175753" y="1361522"/>
                </a:moveTo>
                <a:cubicBezTo>
                  <a:pt x="4175753" y="1355634"/>
                  <a:pt x="4175815" y="1349760"/>
                  <a:pt x="4177187" y="1343926"/>
                </a:cubicBezTo>
                <a:cubicBezTo>
                  <a:pt x="4177144" y="1311465"/>
                  <a:pt x="4179705" y="1279462"/>
                  <a:pt x="4184996" y="1248124"/>
                </a:cubicBezTo>
                <a:lnTo>
                  <a:pt x="4185561" y="1241192"/>
                </a:lnTo>
                <a:cubicBezTo>
                  <a:pt x="4185737" y="1241187"/>
                  <a:pt x="4185914" y="1241182"/>
                  <a:pt x="4186090" y="1241127"/>
                </a:cubicBezTo>
                <a:cubicBezTo>
                  <a:pt x="4238685" y="875493"/>
                  <a:pt x="4532684" y="584557"/>
                  <a:pt x="4908083" y="523010"/>
                </a:cubicBezTo>
                <a:lnTo>
                  <a:pt x="4908205" y="521820"/>
                </a:lnTo>
                <a:cubicBezTo>
                  <a:pt x="4913759" y="520774"/>
                  <a:pt x="4919332" y="519792"/>
                  <a:pt x="4925166" y="520226"/>
                </a:cubicBezTo>
                <a:cubicBezTo>
                  <a:pt x="4957787" y="514468"/>
                  <a:pt x="4991150" y="511379"/>
                  <a:pt x="5025030" y="510833"/>
                </a:cubicBezTo>
                <a:lnTo>
                  <a:pt x="5042905" y="509151"/>
                </a:lnTo>
                <a:lnTo>
                  <a:pt x="5042932" y="509663"/>
                </a:lnTo>
                <a:lnTo>
                  <a:pt x="5043453" y="509629"/>
                </a:lnTo>
                <a:lnTo>
                  <a:pt x="5044074" y="521483"/>
                </a:lnTo>
                <a:cubicBezTo>
                  <a:pt x="5044074" y="527369"/>
                  <a:pt x="5044013" y="533241"/>
                  <a:pt x="5042640" y="539073"/>
                </a:cubicBezTo>
                <a:cubicBezTo>
                  <a:pt x="5042685" y="571542"/>
                  <a:pt x="5040121" y="603550"/>
                  <a:pt x="5034829" y="634895"/>
                </a:cubicBezTo>
                <a:lnTo>
                  <a:pt x="5034266" y="641812"/>
                </a:lnTo>
                <a:cubicBezTo>
                  <a:pt x="5034088" y="641817"/>
                  <a:pt x="5033912" y="641823"/>
                  <a:pt x="5033737" y="641878"/>
                </a:cubicBezTo>
                <a:cubicBezTo>
                  <a:pt x="4981143" y="1007510"/>
                  <a:pt x="4687144" y="1298446"/>
                  <a:pt x="4311744" y="1359994"/>
                </a:cubicBezTo>
                <a:lnTo>
                  <a:pt x="4311623" y="1361184"/>
                </a:lnTo>
                <a:cubicBezTo>
                  <a:pt x="4306067" y="1362231"/>
                  <a:pt x="4300492" y="1363214"/>
                  <a:pt x="4294658" y="1362780"/>
                </a:cubicBezTo>
                <a:cubicBezTo>
                  <a:pt x="4262048" y="1368535"/>
                  <a:pt x="4228698" y="1371623"/>
                  <a:pt x="4194831" y="1372169"/>
                </a:cubicBezTo>
                <a:lnTo>
                  <a:pt x="4176923" y="1373854"/>
                </a:lnTo>
                <a:lnTo>
                  <a:pt x="4176896" y="1373341"/>
                </a:lnTo>
                <a:lnTo>
                  <a:pt x="4176374" y="1373376"/>
                </a:lnTo>
                <a:cubicBezTo>
                  <a:pt x="4175781" y="1369436"/>
                  <a:pt x="4175753" y="1365482"/>
                  <a:pt x="4175753" y="1361522"/>
                </a:cubicBezTo>
                <a:close/>
                <a:moveTo>
                  <a:pt x="4175753" y="1411078"/>
                </a:moveTo>
                <a:lnTo>
                  <a:pt x="4176375" y="1399317"/>
                </a:lnTo>
                <a:lnTo>
                  <a:pt x="4176896" y="1399351"/>
                </a:lnTo>
                <a:lnTo>
                  <a:pt x="4176923" y="1398843"/>
                </a:lnTo>
                <a:lnTo>
                  <a:pt x="4194799" y="1400511"/>
                </a:lnTo>
                <a:cubicBezTo>
                  <a:pt x="4228677" y="1401053"/>
                  <a:pt x="4262041" y="1404118"/>
                  <a:pt x="4294662" y="1409831"/>
                </a:cubicBezTo>
                <a:cubicBezTo>
                  <a:pt x="4300495" y="1409399"/>
                  <a:pt x="4306069" y="1410375"/>
                  <a:pt x="4311623" y="1411413"/>
                </a:cubicBezTo>
                <a:lnTo>
                  <a:pt x="4311745" y="1412593"/>
                </a:lnTo>
                <a:cubicBezTo>
                  <a:pt x="4687144" y="1473657"/>
                  <a:pt x="4981143" y="1762307"/>
                  <a:pt x="5033738" y="2125070"/>
                </a:cubicBezTo>
                <a:cubicBezTo>
                  <a:pt x="5033914" y="2125125"/>
                  <a:pt x="5034090" y="2125130"/>
                  <a:pt x="5034267" y="2125135"/>
                </a:cubicBezTo>
                <a:lnTo>
                  <a:pt x="5034832" y="2132012"/>
                </a:lnTo>
                <a:cubicBezTo>
                  <a:pt x="5040122" y="2163105"/>
                  <a:pt x="5042685" y="2194855"/>
                  <a:pt x="5042640" y="2227062"/>
                </a:cubicBezTo>
                <a:cubicBezTo>
                  <a:pt x="5044013" y="2232850"/>
                  <a:pt x="5044074" y="2238678"/>
                  <a:pt x="5044074" y="2244520"/>
                </a:cubicBezTo>
                <a:cubicBezTo>
                  <a:pt x="5044074" y="2248449"/>
                  <a:pt x="5044046" y="2252372"/>
                  <a:pt x="5043454" y="2256280"/>
                </a:cubicBezTo>
                <a:lnTo>
                  <a:pt x="5042932" y="2256246"/>
                </a:lnTo>
                <a:lnTo>
                  <a:pt x="5042905" y="2256755"/>
                </a:lnTo>
                <a:lnTo>
                  <a:pt x="5024997" y="2255084"/>
                </a:lnTo>
                <a:cubicBezTo>
                  <a:pt x="4991129" y="2254542"/>
                  <a:pt x="4957779" y="2251477"/>
                  <a:pt x="4925170" y="2245767"/>
                </a:cubicBezTo>
                <a:cubicBezTo>
                  <a:pt x="4919336" y="2246198"/>
                  <a:pt x="4913761" y="2245223"/>
                  <a:pt x="4908205" y="2244184"/>
                </a:cubicBezTo>
                <a:lnTo>
                  <a:pt x="4908084" y="2243004"/>
                </a:lnTo>
                <a:cubicBezTo>
                  <a:pt x="4532684" y="2181939"/>
                  <a:pt x="4238685" y="1893288"/>
                  <a:pt x="4186091" y="1530527"/>
                </a:cubicBezTo>
                <a:cubicBezTo>
                  <a:pt x="4185915" y="1530472"/>
                  <a:pt x="4185739" y="1530468"/>
                  <a:pt x="4185562" y="1530463"/>
                </a:cubicBezTo>
                <a:lnTo>
                  <a:pt x="4184999" y="1523599"/>
                </a:lnTo>
                <a:cubicBezTo>
                  <a:pt x="4179707" y="1492501"/>
                  <a:pt x="4177144" y="1460743"/>
                  <a:pt x="4177187" y="1428529"/>
                </a:cubicBezTo>
                <a:cubicBezTo>
                  <a:pt x="4175815" y="1422743"/>
                  <a:pt x="4175753" y="1416918"/>
                  <a:pt x="4175753" y="1411078"/>
                </a:cubicBezTo>
                <a:close/>
                <a:moveTo>
                  <a:pt x="3445328" y="659222"/>
                </a:moveTo>
                <a:cubicBezTo>
                  <a:pt x="3501061" y="939930"/>
                  <a:pt x="3725812" y="1162499"/>
                  <a:pt x="4013692" y="1223782"/>
                </a:cubicBezTo>
                <a:cubicBezTo>
                  <a:pt x="3957960" y="943074"/>
                  <a:pt x="3733209" y="720505"/>
                  <a:pt x="3445328" y="659222"/>
                </a:cubicBezTo>
                <a:close/>
                <a:moveTo>
                  <a:pt x="3445328" y="2417442"/>
                </a:moveTo>
                <a:cubicBezTo>
                  <a:pt x="3501061" y="2698150"/>
                  <a:pt x="3725812" y="2920718"/>
                  <a:pt x="4013692" y="2982001"/>
                </a:cubicBezTo>
                <a:cubicBezTo>
                  <a:pt x="3957960" y="2701294"/>
                  <a:pt x="3733209" y="2478725"/>
                  <a:pt x="3445328" y="2417442"/>
                </a:cubicBezTo>
                <a:close/>
                <a:moveTo>
                  <a:pt x="3445326" y="2107862"/>
                </a:moveTo>
                <a:cubicBezTo>
                  <a:pt x="3733207" y="2047060"/>
                  <a:pt x="3957957" y="1826239"/>
                  <a:pt x="4013690" y="1547735"/>
                </a:cubicBezTo>
                <a:cubicBezTo>
                  <a:pt x="3725809" y="1608537"/>
                  <a:pt x="3501058" y="1829358"/>
                  <a:pt x="3445326" y="2107862"/>
                </a:cubicBezTo>
                <a:close/>
                <a:moveTo>
                  <a:pt x="3295350" y="521483"/>
                </a:moveTo>
                <a:lnTo>
                  <a:pt x="3295971" y="509629"/>
                </a:lnTo>
                <a:lnTo>
                  <a:pt x="3296492" y="509663"/>
                </a:lnTo>
                <a:lnTo>
                  <a:pt x="3296519" y="509151"/>
                </a:lnTo>
                <a:lnTo>
                  <a:pt x="3314395" y="510833"/>
                </a:lnTo>
                <a:cubicBezTo>
                  <a:pt x="3348274" y="511379"/>
                  <a:pt x="3381637" y="514468"/>
                  <a:pt x="3414258" y="520226"/>
                </a:cubicBezTo>
                <a:cubicBezTo>
                  <a:pt x="3420092" y="519792"/>
                  <a:pt x="3425665" y="520774"/>
                  <a:pt x="3431219" y="521820"/>
                </a:cubicBezTo>
                <a:lnTo>
                  <a:pt x="3431341" y="523010"/>
                </a:lnTo>
                <a:cubicBezTo>
                  <a:pt x="3806740" y="584557"/>
                  <a:pt x="4100739" y="875493"/>
                  <a:pt x="4153335" y="1241127"/>
                </a:cubicBezTo>
                <a:cubicBezTo>
                  <a:pt x="4153510" y="1241182"/>
                  <a:pt x="4153688" y="1241187"/>
                  <a:pt x="4153863" y="1241192"/>
                </a:cubicBezTo>
                <a:lnTo>
                  <a:pt x="4154429" y="1248124"/>
                </a:lnTo>
                <a:cubicBezTo>
                  <a:pt x="4159718" y="1279462"/>
                  <a:pt x="4162281" y="1311465"/>
                  <a:pt x="4162237" y="1343926"/>
                </a:cubicBezTo>
                <a:cubicBezTo>
                  <a:pt x="4163610" y="1349760"/>
                  <a:pt x="4163671" y="1355634"/>
                  <a:pt x="4163671" y="1361522"/>
                </a:cubicBezTo>
                <a:cubicBezTo>
                  <a:pt x="4163671" y="1365482"/>
                  <a:pt x="4163642" y="1369436"/>
                  <a:pt x="4163050" y="1373376"/>
                </a:cubicBezTo>
                <a:lnTo>
                  <a:pt x="4162528" y="1373341"/>
                </a:lnTo>
                <a:lnTo>
                  <a:pt x="4162501" y="1373854"/>
                </a:lnTo>
                <a:lnTo>
                  <a:pt x="4144594" y="1372169"/>
                </a:lnTo>
                <a:cubicBezTo>
                  <a:pt x="4110727" y="1371623"/>
                  <a:pt x="4077375" y="1368535"/>
                  <a:pt x="4044766" y="1362780"/>
                </a:cubicBezTo>
                <a:cubicBezTo>
                  <a:pt x="4038932" y="1363214"/>
                  <a:pt x="4033357" y="1362231"/>
                  <a:pt x="4027802" y="1361184"/>
                </a:cubicBezTo>
                <a:lnTo>
                  <a:pt x="4027681" y="1359994"/>
                </a:lnTo>
                <a:cubicBezTo>
                  <a:pt x="3652280" y="1298446"/>
                  <a:pt x="3358281" y="1007510"/>
                  <a:pt x="3305687" y="641878"/>
                </a:cubicBezTo>
                <a:cubicBezTo>
                  <a:pt x="3305511" y="641823"/>
                  <a:pt x="3305336" y="641818"/>
                  <a:pt x="3305158" y="641812"/>
                </a:cubicBezTo>
                <a:lnTo>
                  <a:pt x="3304595" y="634895"/>
                </a:lnTo>
                <a:cubicBezTo>
                  <a:pt x="3299303" y="603550"/>
                  <a:pt x="3296740" y="571542"/>
                  <a:pt x="3296784" y="539073"/>
                </a:cubicBezTo>
                <a:cubicBezTo>
                  <a:pt x="3295411" y="533241"/>
                  <a:pt x="3295350" y="527369"/>
                  <a:pt x="3295350" y="521483"/>
                </a:cubicBezTo>
                <a:close/>
                <a:moveTo>
                  <a:pt x="3295350" y="2279702"/>
                </a:moveTo>
                <a:lnTo>
                  <a:pt x="3295971" y="2267848"/>
                </a:lnTo>
                <a:lnTo>
                  <a:pt x="3296492" y="2267882"/>
                </a:lnTo>
                <a:lnTo>
                  <a:pt x="3296519" y="2267371"/>
                </a:lnTo>
                <a:lnTo>
                  <a:pt x="3314395" y="2269052"/>
                </a:lnTo>
                <a:cubicBezTo>
                  <a:pt x="3348274" y="2269598"/>
                  <a:pt x="3381637" y="2272687"/>
                  <a:pt x="3414258" y="2278445"/>
                </a:cubicBezTo>
                <a:cubicBezTo>
                  <a:pt x="3420092" y="2278011"/>
                  <a:pt x="3425665" y="2278993"/>
                  <a:pt x="3431219" y="2280040"/>
                </a:cubicBezTo>
                <a:lnTo>
                  <a:pt x="3431341" y="2281230"/>
                </a:lnTo>
                <a:cubicBezTo>
                  <a:pt x="3806740" y="2342777"/>
                  <a:pt x="4100739" y="2633713"/>
                  <a:pt x="4153335" y="2999346"/>
                </a:cubicBezTo>
                <a:cubicBezTo>
                  <a:pt x="4153510" y="2999401"/>
                  <a:pt x="4153688" y="2999406"/>
                  <a:pt x="4153863" y="2999411"/>
                </a:cubicBezTo>
                <a:lnTo>
                  <a:pt x="4154429" y="3006343"/>
                </a:lnTo>
                <a:lnTo>
                  <a:pt x="4161209" y="3089525"/>
                </a:lnTo>
                <a:lnTo>
                  <a:pt x="3910768" y="3089525"/>
                </a:lnTo>
                <a:lnTo>
                  <a:pt x="3891034" y="3084683"/>
                </a:lnTo>
                <a:cubicBezTo>
                  <a:pt x="3582552" y="2982764"/>
                  <a:pt x="3351706" y="2720025"/>
                  <a:pt x="3305687" y="2400097"/>
                </a:cubicBezTo>
                <a:cubicBezTo>
                  <a:pt x="3305511" y="2400042"/>
                  <a:pt x="3305336" y="2400037"/>
                  <a:pt x="3305158" y="2400032"/>
                </a:cubicBezTo>
                <a:lnTo>
                  <a:pt x="3304595" y="2393114"/>
                </a:lnTo>
                <a:cubicBezTo>
                  <a:pt x="3299303" y="2361770"/>
                  <a:pt x="3296740" y="2329761"/>
                  <a:pt x="3296784" y="2297292"/>
                </a:cubicBezTo>
                <a:cubicBezTo>
                  <a:pt x="3295411" y="2291461"/>
                  <a:pt x="3295350" y="2285589"/>
                  <a:pt x="3295350" y="2279702"/>
                </a:cubicBezTo>
                <a:close/>
                <a:moveTo>
                  <a:pt x="3295347" y="486299"/>
                </a:moveTo>
                <a:cubicBezTo>
                  <a:pt x="3295347" y="480458"/>
                  <a:pt x="3295409" y="474631"/>
                  <a:pt x="3296782" y="468842"/>
                </a:cubicBezTo>
                <a:cubicBezTo>
                  <a:pt x="3296738" y="436636"/>
                  <a:pt x="3299300" y="404884"/>
                  <a:pt x="3304590" y="373792"/>
                </a:cubicBezTo>
                <a:lnTo>
                  <a:pt x="3305155" y="366915"/>
                </a:lnTo>
                <a:cubicBezTo>
                  <a:pt x="3305332" y="366910"/>
                  <a:pt x="3305508" y="366905"/>
                  <a:pt x="3305684" y="366850"/>
                </a:cubicBezTo>
                <a:cubicBezTo>
                  <a:pt x="3319442" y="271960"/>
                  <a:pt x="3349717" y="182140"/>
                  <a:pt x="3393781" y="100280"/>
                </a:cubicBezTo>
                <a:lnTo>
                  <a:pt x="3459303" y="0"/>
                </a:lnTo>
                <a:lnTo>
                  <a:pt x="3635443" y="0"/>
                </a:lnTo>
                <a:lnTo>
                  <a:pt x="3564068" y="79433"/>
                </a:lnTo>
                <a:cubicBezTo>
                  <a:pt x="3506253" y="159050"/>
                  <a:pt x="3465125" y="250706"/>
                  <a:pt x="3445326" y="349642"/>
                </a:cubicBezTo>
                <a:cubicBezTo>
                  <a:pt x="3636807" y="309201"/>
                  <a:pt x="3800358" y="197965"/>
                  <a:pt x="3904544" y="45955"/>
                </a:cubicBezTo>
                <a:lnTo>
                  <a:pt x="3927798" y="0"/>
                </a:lnTo>
                <a:lnTo>
                  <a:pt x="4083290" y="0"/>
                </a:lnTo>
                <a:lnTo>
                  <a:pt x="4029061" y="99096"/>
                </a:lnTo>
                <a:cubicBezTo>
                  <a:pt x="3899579" y="299632"/>
                  <a:pt x="3683877" y="443705"/>
                  <a:pt x="3431338" y="484784"/>
                </a:cubicBezTo>
                <a:lnTo>
                  <a:pt x="3431217" y="485964"/>
                </a:lnTo>
                <a:cubicBezTo>
                  <a:pt x="3425661" y="487004"/>
                  <a:pt x="3420086" y="487979"/>
                  <a:pt x="3414252" y="487548"/>
                </a:cubicBezTo>
                <a:cubicBezTo>
                  <a:pt x="3381643" y="493257"/>
                  <a:pt x="3348292" y="496322"/>
                  <a:pt x="3314425" y="496864"/>
                </a:cubicBezTo>
                <a:lnTo>
                  <a:pt x="3296517" y="498535"/>
                </a:lnTo>
                <a:lnTo>
                  <a:pt x="3296490" y="498027"/>
                </a:lnTo>
                <a:lnTo>
                  <a:pt x="3295968" y="498061"/>
                </a:lnTo>
                <a:cubicBezTo>
                  <a:pt x="3295376" y="494151"/>
                  <a:pt x="3295347" y="490228"/>
                  <a:pt x="3295347" y="486299"/>
                </a:cubicBezTo>
                <a:close/>
                <a:moveTo>
                  <a:pt x="3295347" y="2244520"/>
                </a:moveTo>
                <a:cubicBezTo>
                  <a:pt x="3295347" y="2238678"/>
                  <a:pt x="3295409" y="2232850"/>
                  <a:pt x="3296782" y="2227062"/>
                </a:cubicBezTo>
                <a:cubicBezTo>
                  <a:pt x="3296738" y="2194855"/>
                  <a:pt x="3299300" y="2163105"/>
                  <a:pt x="3304590" y="2132012"/>
                </a:cubicBezTo>
                <a:lnTo>
                  <a:pt x="3305155" y="2125135"/>
                </a:lnTo>
                <a:cubicBezTo>
                  <a:pt x="3305332" y="2125130"/>
                  <a:pt x="3305508" y="2125125"/>
                  <a:pt x="3305684" y="2125070"/>
                </a:cubicBezTo>
                <a:cubicBezTo>
                  <a:pt x="3358279" y="1762307"/>
                  <a:pt x="3652278" y="1473657"/>
                  <a:pt x="4027678" y="1412593"/>
                </a:cubicBezTo>
                <a:lnTo>
                  <a:pt x="4027800" y="1411413"/>
                </a:lnTo>
                <a:cubicBezTo>
                  <a:pt x="4033353" y="1410375"/>
                  <a:pt x="4038927" y="1409399"/>
                  <a:pt x="4044760" y="1409831"/>
                </a:cubicBezTo>
                <a:cubicBezTo>
                  <a:pt x="4077382" y="1404118"/>
                  <a:pt x="4110744" y="1401053"/>
                  <a:pt x="4144624" y="1400511"/>
                </a:cubicBezTo>
                <a:lnTo>
                  <a:pt x="4162499" y="1398843"/>
                </a:lnTo>
                <a:lnTo>
                  <a:pt x="4162526" y="1399351"/>
                </a:lnTo>
                <a:lnTo>
                  <a:pt x="4163047" y="1399317"/>
                </a:lnTo>
                <a:lnTo>
                  <a:pt x="4163669" y="1411078"/>
                </a:lnTo>
                <a:cubicBezTo>
                  <a:pt x="4163669" y="1416918"/>
                  <a:pt x="4163608" y="1422743"/>
                  <a:pt x="4162235" y="1428529"/>
                </a:cubicBezTo>
                <a:cubicBezTo>
                  <a:pt x="4162279" y="1460743"/>
                  <a:pt x="4159715" y="1492501"/>
                  <a:pt x="4154424" y="1523599"/>
                </a:cubicBezTo>
                <a:lnTo>
                  <a:pt x="4153860" y="1530463"/>
                </a:lnTo>
                <a:cubicBezTo>
                  <a:pt x="4153683" y="1530468"/>
                  <a:pt x="4153507" y="1530472"/>
                  <a:pt x="4153332" y="1530527"/>
                </a:cubicBezTo>
                <a:cubicBezTo>
                  <a:pt x="4100737" y="1893288"/>
                  <a:pt x="3806738" y="2181939"/>
                  <a:pt x="3431338" y="2243004"/>
                </a:cubicBezTo>
                <a:lnTo>
                  <a:pt x="3431217" y="2244184"/>
                </a:lnTo>
                <a:cubicBezTo>
                  <a:pt x="3425661" y="2245223"/>
                  <a:pt x="3420086" y="2246198"/>
                  <a:pt x="3414252" y="2245767"/>
                </a:cubicBezTo>
                <a:cubicBezTo>
                  <a:pt x="3381643" y="2251477"/>
                  <a:pt x="3348292" y="2254542"/>
                  <a:pt x="3314425" y="2255084"/>
                </a:cubicBezTo>
                <a:lnTo>
                  <a:pt x="3296517" y="2256755"/>
                </a:lnTo>
                <a:lnTo>
                  <a:pt x="3296490" y="2256246"/>
                </a:lnTo>
                <a:lnTo>
                  <a:pt x="3295968" y="2256280"/>
                </a:lnTo>
                <a:cubicBezTo>
                  <a:pt x="3295376" y="2252372"/>
                  <a:pt x="3295347" y="2248449"/>
                  <a:pt x="3295347" y="2244520"/>
                </a:cubicBezTo>
                <a:close/>
                <a:moveTo>
                  <a:pt x="2555546" y="1223782"/>
                </a:moveTo>
                <a:cubicBezTo>
                  <a:pt x="2843426" y="1162499"/>
                  <a:pt x="3068177" y="939930"/>
                  <a:pt x="3123910" y="659222"/>
                </a:cubicBezTo>
                <a:cubicBezTo>
                  <a:pt x="2836029" y="720505"/>
                  <a:pt x="2611278" y="943074"/>
                  <a:pt x="2555546" y="1223782"/>
                </a:cubicBezTo>
                <a:close/>
                <a:moveTo>
                  <a:pt x="2555546" y="1547735"/>
                </a:moveTo>
                <a:cubicBezTo>
                  <a:pt x="2611279" y="1826239"/>
                  <a:pt x="2836029" y="2047060"/>
                  <a:pt x="3123910" y="2107862"/>
                </a:cubicBezTo>
                <a:cubicBezTo>
                  <a:pt x="3068178" y="1829358"/>
                  <a:pt x="2843426" y="1608537"/>
                  <a:pt x="2555546" y="1547735"/>
                </a:cubicBezTo>
                <a:close/>
                <a:moveTo>
                  <a:pt x="2555546" y="2982001"/>
                </a:moveTo>
                <a:cubicBezTo>
                  <a:pt x="2843426" y="2920718"/>
                  <a:pt x="3068177" y="2698150"/>
                  <a:pt x="3123910" y="2417442"/>
                </a:cubicBezTo>
                <a:cubicBezTo>
                  <a:pt x="2836029" y="2478725"/>
                  <a:pt x="2611278" y="2701294"/>
                  <a:pt x="2555546" y="2982001"/>
                </a:cubicBezTo>
                <a:close/>
                <a:moveTo>
                  <a:pt x="2485948" y="0"/>
                </a:moveTo>
                <a:lnTo>
                  <a:pt x="2641440" y="0"/>
                </a:lnTo>
                <a:lnTo>
                  <a:pt x="2664693" y="45955"/>
                </a:lnTo>
                <a:cubicBezTo>
                  <a:pt x="2768879" y="197965"/>
                  <a:pt x="2932430" y="309201"/>
                  <a:pt x="3123910" y="349642"/>
                </a:cubicBezTo>
                <a:cubicBezTo>
                  <a:pt x="3104112" y="250706"/>
                  <a:pt x="3062984" y="159050"/>
                  <a:pt x="3005167" y="79433"/>
                </a:cubicBezTo>
                <a:lnTo>
                  <a:pt x="2933794" y="0"/>
                </a:lnTo>
                <a:lnTo>
                  <a:pt x="3109934" y="0"/>
                </a:lnTo>
                <a:lnTo>
                  <a:pt x="3175456" y="100280"/>
                </a:lnTo>
                <a:cubicBezTo>
                  <a:pt x="3219520" y="182140"/>
                  <a:pt x="3249795" y="271960"/>
                  <a:pt x="3263553" y="366850"/>
                </a:cubicBezTo>
                <a:cubicBezTo>
                  <a:pt x="3263728" y="366905"/>
                  <a:pt x="3263905" y="366910"/>
                  <a:pt x="3264081" y="366915"/>
                </a:cubicBezTo>
                <a:lnTo>
                  <a:pt x="3264647" y="373792"/>
                </a:lnTo>
                <a:cubicBezTo>
                  <a:pt x="3269936" y="404884"/>
                  <a:pt x="3272499" y="436636"/>
                  <a:pt x="3272455" y="468842"/>
                </a:cubicBezTo>
                <a:cubicBezTo>
                  <a:pt x="3273828" y="474631"/>
                  <a:pt x="3273888" y="480458"/>
                  <a:pt x="3273888" y="486299"/>
                </a:cubicBezTo>
                <a:cubicBezTo>
                  <a:pt x="3273888" y="490228"/>
                  <a:pt x="3273860" y="494151"/>
                  <a:pt x="3273268" y="498061"/>
                </a:cubicBezTo>
                <a:lnTo>
                  <a:pt x="3272746" y="498027"/>
                </a:lnTo>
                <a:lnTo>
                  <a:pt x="3272719" y="498535"/>
                </a:lnTo>
                <a:lnTo>
                  <a:pt x="3254811" y="496864"/>
                </a:lnTo>
                <a:cubicBezTo>
                  <a:pt x="3220945" y="496322"/>
                  <a:pt x="3187593" y="493257"/>
                  <a:pt x="3154984" y="487548"/>
                </a:cubicBezTo>
                <a:cubicBezTo>
                  <a:pt x="3149150" y="487979"/>
                  <a:pt x="3143575" y="487004"/>
                  <a:pt x="3138020" y="485964"/>
                </a:cubicBezTo>
                <a:lnTo>
                  <a:pt x="3137899" y="484784"/>
                </a:lnTo>
                <a:cubicBezTo>
                  <a:pt x="2885360" y="443705"/>
                  <a:pt x="2669659" y="299632"/>
                  <a:pt x="2540177" y="99096"/>
                </a:cubicBezTo>
                <a:close/>
                <a:moveTo>
                  <a:pt x="2408030" y="3089525"/>
                </a:moveTo>
                <a:lnTo>
                  <a:pt x="2414810" y="3006343"/>
                </a:lnTo>
                <a:lnTo>
                  <a:pt x="2415375" y="2999411"/>
                </a:lnTo>
                <a:cubicBezTo>
                  <a:pt x="2415552" y="2999406"/>
                  <a:pt x="2415728" y="2999401"/>
                  <a:pt x="2415904" y="2999346"/>
                </a:cubicBezTo>
                <a:cubicBezTo>
                  <a:pt x="2468499" y="2633713"/>
                  <a:pt x="2762498" y="2342777"/>
                  <a:pt x="3137898" y="2281230"/>
                </a:cubicBezTo>
                <a:lnTo>
                  <a:pt x="3138020" y="2280040"/>
                </a:lnTo>
                <a:cubicBezTo>
                  <a:pt x="3143573" y="2278993"/>
                  <a:pt x="3149146" y="2278011"/>
                  <a:pt x="3154980" y="2278445"/>
                </a:cubicBezTo>
                <a:cubicBezTo>
                  <a:pt x="3187602" y="2272687"/>
                  <a:pt x="3220964" y="2269598"/>
                  <a:pt x="3254844" y="2269052"/>
                </a:cubicBezTo>
                <a:lnTo>
                  <a:pt x="3272719" y="2267371"/>
                </a:lnTo>
                <a:lnTo>
                  <a:pt x="3272746" y="2267882"/>
                </a:lnTo>
                <a:lnTo>
                  <a:pt x="3273267" y="2267848"/>
                </a:lnTo>
                <a:lnTo>
                  <a:pt x="3273888" y="2279702"/>
                </a:lnTo>
                <a:cubicBezTo>
                  <a:pt x="3273888" y="2285589"/>
                  <a:pt x="3273828" y="2291461"/>
                  <a:pt x="3272455" y="2297292"/>
                </a:cubicBezTo>
                <a:cubicBezTo>
                  <a:pt x="3272499" y="2329761"/>
                  <a:pt x="3269935" y="2361770"/>
                  <a:pt x="3264644" y="2393114"/>
                </a:cubicBezTo>
                <a:lnTo>
                  <a:pt x="3264080" y="2400032"/>
                </a:lnTo>
                <a:cubicBezTo>
                  <a:pt x="3263903" y="2400037"/>
                  <a:pt x="3263726" y="2400042"/>
                  <a:pt x="3263552" y="2400097"/>
                </a:cubicBezTo>
                <a:cubicBezTo>
                  <a:pt x="3217532" y="2720025"/>
                  <a:pt x="2986686" y="2982764"/>
                  <a:pt x="2678205" y="3084683"/>
                </a:cubicBezTo>
                <a:lnTo>
                  <a:pt x="2658472" y="3089525"/>
                </a:lnTo>
                <a:close/>
                <a:moveTo>
                  <a:pt x="2405567" y="1361522"/>
                </a:moveTo>
                <a:cubicBezTo>
                  <a:pt x="2405567" y="1355634"/>
                  <a:pt x="2405629" y="1349760"/>
                  <a:pt x="2407002" y="1343926"/>
                </a:cubicBezTo>
                <a:cubicBezTo>
                  <a:pt x="2406958" y="1311465"/>
                  <a:pt x="2409520" y="1279462"/>
                  <a:pt x="2414810" y="1248124"/>
                </a:cubicBezTo>
                <a:lnTo>
                  <a:pt x="2415375" y="1241192"/>
                </a:lnTo>
                <a:cubicBezTo>
                  <a:pt x="2415552" y="1241187"/>
                  <a:pt x="2415728" y="1241182"/>
                  <a:pt x="2415904" y="1241127"/>
                </a:cubicBezTo>
                <a:cubicBezTo>
                  <a:pt x="2468499" y="875493"/>
                  <a:pt x="2762498" y="584557"/>
                  <a:pt x="3137898" y="523010"/>
                </a:cubicBezTo>
                <a:lnTo>
                  <a:pt x="3138020" y="521820"/>
                </a:lnTo>
                <a:cubicBezTo>
                  <a:pt x="3143573" y="520774"/>
                  <a:pt x="3149146" y="519792"/>
                  <a:pt x="3154980" y="520226"/>
                </a:cubicBezTo>
                <a:cubicBezTo>
                  <a:pt x="3187602" y="514468"/>
                  <a:pt x="3220964" y="511379"/>
                  <a:pt x="3254844" y="510833"/>
                </a:cubicBezTo>
                <a:lnTo>
                  <a:pt x="3272719" y="509151"/>
                </a:lnTo>
                <a:lnTo>
                  <a:pt x="3272746" y="509663"/>
                </a:lnTo>
                <a:lnTo>
                  <a:pt x="3273267" y="509629"/>
                </a:lnTo>
                <a:lnTo>
                  <a:pt x="3273888" y="521483"/>
                </a:lnTo>
                <a:cubicBezTo>
                  <a:pt x="3273888" y="527369"/>
                  <a:pt x="3273828" y="533241"/>
                  <a:pt x="3272455" y="539073"/>
                </a:cubicBezTo>
                <a:cubicBezTo>
                  <a:pt x="3272499" y="571542"/>
                  <a:pt x="3269935" y="603550"/>
                  <a:pt x="3264644" y="634895"/>
                </a:cubicBezTo>
                <a:lnTo>
                  <a:pt x="3264080" y="641812"/>
                </a:lnTo>
                <a:cubicBezTo>
                  <a:pt x="3263903" y="641818"/>
                  <a:pt x="3263726" y="641823"/>
                  <a:pt x="3263552" y="641878"/>
                </a:cubicBezTo>
                <a:cubicBezTo>
                  <a:pt x="3210957" y="1007510"/>
                  <a:pt x="2916958" y="1298446"/>
                  <a:pt x="2541558" y="1359994"/>
                </a:cubicBezTo>
                <a:lnTo>
                  <a:pt x="2541437" y="1361184"/>
                </a:lnTo>
                <a:cubicBezTo>
                  <a:pt x="2535881" y="1362231"/>
                  <a:pt x="2530306" y="1363214"/>
                  <a:pt x="2524472" y="1362780"/>
                </a:cubicBezTo>
                <a:cubicBezTo>
                  <a:pt x="2491863" y="1368535"/>
                  <a:pt x="2458513" y="1371623"/>
                  <a:pt x="2424645" y="1372169"/>
                </a:cubicBezTo>
                <a:lnTo>
                  <a:pt x="2406737" y="1373854"/>
                </a:lnTo>
                <a:lnTo>
                  <a:pt x="2406710" y="1373341"/>
                </a:lnTo>
                <a:lnTo>
                  <a:pt x="2406188" y="1373376"/>
                </a:lnTo>
                <a:cubicBezTo>
                  <a:pt x="2405596" y="1369436"/>
                  <a:pt x="2405567" y="1365482"/>
                  <a:pt x="2405567" y="1361522"/>
                </a:cubicBezTo>
                <a:close/>
                <a:moveTo>
                  <a:pt x="2405567" y="1411078"/>
                </a:moveTo>
                <a:lnTo>
                  <a:pt x="2406189" y="1399317"/>
                </a:lnTo>
                <a:lnTo>
                  <a:pt x="2406710" y="1399351"/>
                </a:lnTo>
                <a:lnTo>
                  <a:pt x="2406737" y="1398843"/>
                </a:lnTo>
                <a:lnTo>
                  <a:pt x="2424613" y="1400511"/>
                </a:lnTo>
                <a:cubicBezTo>
                  <a:pt x="2458492" y="1401053"/>
                  <a:pt x="2491855" y="1404118"/>
                  <a:pt x="2524476" y="1409831"/>
                </a:cubicBezTo>
                <a:cubicBezTo>
                  <a:pt x="2530309" y="1409399"/>
                  <a:pt x="2535883" y="1410375"/>
                  <a:pt x="2541437" y="1411413"/>
                </a:cubicBezTo>
                <a:lnTo>
                  <a:pt x="2541559" y="1412593"/>
                </a:lnTo>
                <a:cubicBezTo>
                  <a:pt x="2916958" y="1473657"/>
                  <a:pt x="3210957" y="1762307"/>
                  <a:pt x="3263553" y="2125070"/>
                </a:cubicBezTo>
                <a:cubicBezTo>
                  <a:pt x="3263728" y="2125125"/>
                  <a:pt x="3263905" y="2125130"/>
                  <a:pt x="3264081" y="2125135"/>
                </a:cubicBezTo>
                <a:lnTo>
                  <a:pt x="3264647" y="2132012"/>
                </a:lnTo>
                <a:cubicBezTo>
                  <a:pt x="3269936" y="2163105"/>
                  <a:pt x="3272499" y="2194855"/>
                  <a:pt x="3272455" y="2227062"/>
                </a:cubicBezTo>
                <a:cubicBezTo>
                  <a:pt x="3273828" y="2232850"/>
                  <a:pt x="3273888" y="2238678"/>
                  <a:pt x="3273888" y="2244520"/>
                </a:cubicBezTo>
                <a:cubicBezTo>
                  <a:pt x="3273888" y="2248449"/>
                  <a:pt x="3273860" y="2252372"/>
                  <a:pt x="3273268" y="2256280"/>
                </a:cubicBezTo>
                <a:lnTo>
                  <a:pt x="3272746" y="2256246"/>
                </a:lnTo>
                <a:lnTo>
                  <a:pt x="3272719" y="2256755"/>
                </a:lnTo>
                <a:lnTo>
                  <a:pt x="3254811" y="2255084"/>
                </a:lnTo>
                <a:cubicBezTo>
                  <a:pt x="3220945" y="2254542"/>
                  <a:pt x="3187593" y="2251477"/>
                  <a:pt x="3154984" y="2245767"/>
                </a:cubicBezTo>
                <a:cubicBezTo>
                  <a:pt x="3149150" y="2246198"/>
                  <a:pt x="3143575" y="2245223"/>
                  <a:pt x="3138020" y="2244184"/>
                </a:cubicBezTo>
                <a:lnTo>
                  <a:pt x="3137899" y="2243004"/>
                </a:lnTo>
                <a:cubicBezTo>
                  <a:pt x="2762498" y="2181939"/>
                  <a:pt x="2468499" y="1893288"/>
                  <a:pt x="2415905" y="1530527"/>
                </a:cubicBezTo>
                <a:cubicBezTo>
                  <a:pt x="2415730" y="1530472"/>
                  <a:pt x="2415554" y="1530468"/>
                  <a:pt x="2415376" y="1530463"/>
                </a:cubicBezTo>
                <a:lnTo>
                  <a:pt x="2414813" y="1523599"/>
                </a:lnTo>
                <a:cubicBezTo>
                  <a:pt x="2409521" y="1492501"/>
                  <a:pt x="2406958" y="1460743"/>
                  <a:pt x="2407002" y="1428529"/>
                </a:cubicBezTo>
                <a:cubicBezTo>
                  <a:pt x="2405629" y="1422743"/>
                  <a:pt x="2405567" y="1416918"/>
                  <a:pt x="2405567" y="1411078"/>
                </a:cubicBezTo>
                <a:close/>
                <a:moveTo>
                  <a:pt x="1675142" y="659222"/>
                </a:moveTo>
                <a:cubicBezTo>
                  <a:pt x="1730875" y="939930"/>
                  <a:pt x="1955626" y="1162499"/>
                  <a:pt x="2243506" y="1223782"/>
                </a:cubicBezTo>
                <a:cubicBezTo>
                  <a:pt x="2187774" y="943074"/>
                  <a:pt x="1963023" y="720505"/>
                  <a:pt x="1675142" y="659222"/>
                </a:cubicBezTo>
                <a:close/>
                <a:moveTo>
                  <a:pt x="1675142" y="2417442"/>
                </a:moveTo>
                <a:cubicBezTo>
                  <a:pt x="1730875" y="2698150"/>
                  <a:pt x="1955626" y="2920718"/>
                  <a:pt x="2243506" y="2982001"/>
                </a:cubicBezTo>
                <a:cubicBezTo>
                  <a:pt x="2187774" y="2701294"/>
                  <a:pt x="1963023" y="2478725"/>
                  <a:pt x="1675142" y="2417442"/>
                </a:cubicBezTo>
                <a:close/>
                <a:moveTo>
                  <a:pt x="1675140" y="2107862"/>
                </a:moveTo>
                <a:cubicBezTo>
                  <a:pt x="1963020" y="2047060"/>
                  <a:pt x="2187772" y="1826239"/>
                  <a:pt x="2243504" y="1547735"/>
                </a:cubicBezTo>
                <a:cubicBezTo>
                  <a:pt x="1955623" y="1608537"/>
                  <a:pt x="1730872" y="1829358"/>
                  <a:pt x="1675140" y="2107862"/>
                </a:cubicBezTo>
                <a:close/>
                <a:moveTo>
                  <a:pt x="1525164" y="521483"/>
                </a:moveTo>
                <a:lnTo>
                  <a:pt x="1525785" y="509629"/>
                </a:lnTo>
                <a:lnTo>
                  <a:pt x="1526306" y="509663"/>
                </a:lnTo>
                <a:lnTo>
                  <a:pt x="1526333" y="509151"/>
                </a:lnTo>
                <a:lnTo>
                  <a:pt x="1544208" y="510833"/>
                </a:lnTo>
                <a:cubicBezTo>
                  <a:pt x="1578088" y="511379"/>
                  <a:pt x="1611450" y="514468"/>
                  <a:pt x="1644072" y="520226"/>
                </a:cubicBezTo>
                <a:cubicBezTo>
                  <a:pt x="1649905" y="519792"/>
                  <a:pt x="1655479" y="520774"/>
                  <a:pt x="1661032" y="521820"/>
                </a:cubicBezTo>
                <a:lnTo>
                  <a:pt x="1661154" y="523010"/>
                </a:lnTo>
                <a:cubicBezTo>
                  <a:pt x="2036554" y="584557"/>
                  <a:pt x="2330554" y="875493"/>
                  <a:pt x="2383148" y="1241127"/>
                </a:cubicBezTo>
                <a:cubicBezTo>
                  <a:pt x="2383324" y="1241182"/>
                  <a:pt x="2383501" y="1241187"/>
                  <a:pt x="2383678" y="1241192"/>
                </a:cubicBezTo>
                <a:lnTo>
                  <a:pt x="2384242" y="1248124"/>
                </a:lnTo>
                <a:cubicBezTo>
                  <a:pt x="2389533" y="1279462"/>
                  <a:pt x="2392095" y="1311465"/>
                  <a:pt x="2392051" y="1343926"/>
                </a:cubicBezTo>
                <a:cubicBezTo>
                  <a:pt x="2393423" y="1349760"/>
                  <a:pt x="2393485" y="1355634"/>
                  <a:pt x="2393485" y="1361522"/>
                </a:cubicBezTo>
                <a:cubicBezTo>
                  <a:pt x="2393485" y="1365482"/>
                  <a:pt x="2393457" y="1369436"/>
                  <a:pt x="2392864" y="1373376"/>
                </a:cubicBezTo>
                <a:lnTo>
                  <a:pt x="2392342" y="1373341"/>
                </a:lnTo>
                <a:lnTo>
                  <a:pt x="2392315" y="1373854"/>
                </a:lnTo>
                <a:lnTo>
                  <a:pt x="2374407" y="1372169"/>
                </a:lnTo>
                <a:cubicBezTo>
                  <a:pt x="2340540" y="1371623"/>
                  <a:pt x="2307190" y="1368535"/>
                  <a:pt x="2274580" y="1362780"/>
                </a:cubicBezTo>
                <a:cubicBezTo>
                  <a:pt x="2268746" y="1363214"/>
                  <a:pt x="2263171" y="1362231"/>
                  <a:pt x="2257615" y="1361184"/>
                </a:cubicBezTo>
                <a:lnTo>
                  <a:pt x="2257494" y="1359994"/>
                </a:lnTo>
                <a:cubicBezTo>
                  <a:pt x="1882094" y="1298446"/>
                  <a:pt x="1588095" y="1007510"/>
                  <a:pt x="1535500" y="641878"/>
                </a:cubicBezTo>
                <a:cubicBezTo>
                  <a:pt x="1535326" y="641823"/>
                  <a:pt x="1535149" y="641818"/>
                  <a:pt x="1534972" y="641812"/>
                </a:cubicBezTo>
                <a:lnTo>
                  <a:pt x="1534408" y="634895"/>
                </a:lnTo>
                <a:cubicBezTo>
                  <a:pt x="1529117" y="603550"/>
                  <a:pt x="1526553" y="571542"/>
                  <a:pt x="1526597" y="539073"/>
                </a:cubicBezTo>
                <a:cubicBezTo>
                  <a:pt x="1525224" y="533241"/>
                  <a:pt x="1525164" y="527369"/>
                  <a:pt x="1525164" y="521483"/>
                </a:cubicBezTo>
                <a:close/>
                <a:moveTo>
                  <a:pt x="1525164" y="2279702"/>
                </a:moveTo>
                <a:lnTo>
                  <a:pt x="1525785" y="2267848"/>
                </a:lnTo>
                <a:lnTo>
                  <a:pt x="1526306" y="2267882"/>
                </a:lnTo>
                <a:lnTo>
                  <a:pt x="1526333" y="2267371"/>
                </a:lnTo>
                <a:lnTo>
                  <a:pt x="1544208" y="2269052"/>
                </a:lnTo>
                <a:cubicBezTo>
                  <a:pt x="1578088" y="2269598"/>
                  <a:pt x="1611450" y="2272687"/>
                  <a:pt x="1644072" y="2278445"/>
                </a:cubicBezTo>
                <a:cubicBezTo>
                  <a:pt x="1649905" y="2278011"/>
                  <a:pt x="1655479" y="2278993"/>
                  <a:pt x="1661032" y="2280040"/>
                </a:cubicBezTo>
                <a:lnTo>
                  <a:pt x="1661154" y="2281230"/>
                </a:lnTo>
                <a:cubicBezTo>
                  <a:pt x="2036554" y="2342777"/>
                  <a:pt x="2330554" y="2633713"/>
                  <a:pt x="2383148" y="2999346"/>
                </a:cubicBezTo>
                <a:cubicBezTo>
                  <a:pt x="2383324" y="2999401"/>
                  <a:pt x="2383501" y="2999406"/>
                  <a:pt x="2383678" y="2999411"/>
                </a:cubicBezTo>
                <a:lnTo>
                  <a:pt x="2384242" y="3006343"/>
                </a:lnTo>
                <a:lnTo>
                  <a:pt x="2391022" y="3089525"/>
                </a:lnTo>
                <a:lnTo>
                  <a:pt x="2140581" y="3089525"/>
                </a:lnTo>
                <a:lnTo>
                  <a:pt x="2120847" y="3084683"/>
                </a:lnTo>
                <a:cubicBezTo>
                  <a:pt x="1812366" y="2982764"/>
                  <a:pt x="1581520" y="2720025"/>
                  <a:pt x="1535500" y="2400097"/>
                </a:cubicBezTo>
                <a:cubicBezTo>
                  <a:pt x="1535326" y="2400042"/>
                  <a:pt x="1535149" y="2400037"/>
                  <a:pt x="1534972" y="2400032"/>
                </a:cubicBezTo>
                <a:lnTo>
                  <a:pt x="1534408" y="2393114"/>
                </a:lnTo>
                <a:cubicBezTo>
                  <a:pt x="1529117" y="2361770"/>
                  <a:pt x="1526553" y="2329761"/>
                  <a:pt x="1526597" y="2297292"/>
                </a:cubicBezTo>
                <a:cubicBezTo>
                  <a:pt x="1525224" y="2291461"/>
                  <a:pt x="1525164" y="2285589"/>
                  <a:pt x="1525164" y="2279702"/>
                </a:cubicBezTo>
                <a:close/>
                <a:moveTo>
                  <a:pt x="1525162" y="486299"/>
                </a:moveTo>
                <a:cubicBezTo>
                  <a:pt x="1525162" y="480458"/>
                  <a:pt x="1525222" y="474631"/>
                  <a:pt x="1526595" y="468842"/>
                </a:cubicBezTo>
                <a:cubicBezTo>
                  <a:pt x="1526551" y="436636"/>
                  <a:pt x="1529114" y="404884"/>
                  <a:pt x="1534403" y="373792"/>
                </a:cubicBezTo>
                <a:lnTo>
                  <a:pt x="1534969" y="366915"/>
                </a:lnTo>
                <a:cubicBezTo>
                  <a:pt x="1535145" y="366910"/>
                  <a:pt x="1535323" y="366905"/>
                  <a:pt x="1535497" y="366850"/>
                </a:cubicBezTo>
                <a:cubicBezTo>
                  <a:pt x="1549256" y="271960"/>
                  <a:pt x="1579531" y="182140"/>
                  <a:pt x="1623594" y="100280"/>
                </a:cubicBezTo>
                <a:lnTo>
                  <a:pt x="1689117" y="0"/>
                </a:lnTo>
                <a:lnTo>
                  <a:pt x="1865257" y="0"/>
                </a:lnTo>
                <a:lnTo>
                  <a:pt x="1793882" y="79433"/>
                </a:lnTo>
                <a:cubicBezTo>
                  <a:pt x="1736067" y="159050"/>
                  <a:pt x="1694939" y="250706"/>
                  <a:pt x="1675140" y="349642"/>
                </a:cubicBezTo>
                <a:cubicBezTo>
                  <a:pt x="1866621" y="309201"/>
                  <a:pt x="2030172" y="197965"/>
                  <a:pt x="2134358" y="45955"/>
                </a:cubicBezTo>
                <a:lnTo>
                  <a:pt x="2157611" y="0"/>
                </a:lnTo>
                <a:lnTo>
                  <a:pt x="2313103" y="0"/>
                </a:lnTo>
                <a:lnTo>
                  <a:pt x="2258874" y="99096"/>
                </a:lnTo>
                <a:cubicBezTo>
                  <a:pt x="2129392" y="299632"/>
                  <a:pt x="1913691" y="443705"/>
                  <a:pt x="1661151" y="484784"/>
                </a:cubicBezTo>
                <a:lnTo>
                  <a:pt x="1661030" y="485964"/>
                </a:lnTo>
                <a:cubicBezTo>
                  <a:pt x="1655475" y="487004"/>
                  <a:pt x="1649900" y="487979"/>
                  <a:pt x="1644066" y="487548"/>
                </a:cubicBezTo>
                <a:cubicBezTo>
                  <a:pt x="1611457" y="493257"/>
                  <a:pt x="1578105" y="496322"/>
                  <a:pt x="1544239" y="496864"/>
                </a:cubicBezTo>
                <a:lnTo>
                  <a:pt x="1526331" y="498535"/>
                </a:lnTo>
                <a:lnTo>
                  <a:pt x="1526304" y="498027"/>
                </a:lnTo>
                <a:lnTo>
                  <a:pt x="1525782" y="498061"/>
                </a:lnTo>
                <a:cubicBezTo>
                  <a:pt x="1525190" y="494151"/>
                  <a:pt x="1525162" y="490228"/>
                  <a:pt x="1525162" y="486299"/>
                </a:cubicBezTo>
                <a:close/>
                <a:moveTo>
                  <a:pt x="1525161" y="2244520"/>
                </a:moveTo>
                <a:cubicBezTo>
                  <a:pt x="1525161" y="2238678"/>
                  <a:pt x="1525222" y="2232850"/>
                  <a:pt x="1526595" y="2227062"/>
                </a:cubicBezTo>
                <a:cubicBezTo>
                  <a:pt x="1526551" y="2194855"/>
                  <a:pt x="1529114" y="2163105"/>
                  <a:pt x="1534403" y="2132012"/>
                </a:cubicBezTo>
                <a:lnTo>
                  <a:pt x="1534969" y="2125135"/>
                </a:lnTo>
                <a:cubicBezTo>
                  <a:pt x="1535145" y="2125130"/>
                  <a:pt x="1535322" y="2125125"/>
                  <a:pt x="1535497" y="2125070"/>
                </a:cubicBezTo>
                <a:cubicBezTo>
                  <a:pt x="1588092" y="1762307"/>
                  <a:pt x="1882092" y="1473657"/>
                  <a:pt x="2257491" y="1412593"/>
                </a:cubicBezTo>
                <a:lnTo>
                  <a:pt x="2257613" y="1411413"/>
                </a:lnTo>
                <a:cubicBezTo>
                  <a:pt x="2263167" y="1410375"/>
                  <a:pt x="2268741" y="1409399"/>
                  <a:pt x="2274574" y="1409831"/>
                </a:cubicBezTo>
                <a:cubicBezTo>
                  <a:pt x="2307195" y="1404118"/>
                  <a:pt x="2340559" y="1401053"/>
                  <a:pt x="2374437" y="1400511"/>
                </a:cubicBezTo>
                <a:lnTo>
                  <a:pt x="2392313" y="1398843"/>
                </a:lnTo>
                <a:lnTo>
                  <a:pt x="2392341" y="1399351"/>
                </a:lnTo>
                <a:lnTo>
                  <a:pt x="2392861" y="1399317"/>
                </a:lnTo>
                <a:lnTo>
                  <a:pt x="2393483" y="1411078"/>
                </a:lnTo>
                <a:cubicBezTo>
                  <a:pt x="2393483" y="1416918"/>
                  <a:pt x="2393421" y="1422743"/>
                  <a:pt x="2392048" y="1428529"/>
                </a:cubicBezTo>
                <a:cubicBezTo>
                  <a:pt x="2392092" y="1460743"/>
                  <a:pt x="2389530" y="1492501"/>
                  <a:pt x="2384237" y="1523599"/>
                </a:cubicBezTo>
                <a:lnTo>
                  <a:pt x="2383674" y="1530463"/>
                </a:lnTo>
                <a:cubicBezTo>
                  <a:pt x="2383497" y="1530468"/>
                  <a:pt x="2383321" y="1530472"/>
                  <a:pt x="2383145" y="1530527"/>
                </a:cubicBezTo>
                <a:cubicBezTo>
                  <a:pt x="2330551" y="1893288"/>
                  <a:pt x="2036552" y="2181939"/>
                  <a:pt x="1661151" y="2243004"/>
                </a:cubicBezTo>
                <a:lnTo>
                  <a:pt x="1661030" y="2244184"/>
                </a:lnTo>
                <a:cubicBezTo>
                  <a:pt x="1655475" y="2245223"/>
                  <a:pt x="1649900" y="2246198"/>
                  <a:pt x="1644066" y="2245767"/>
                </a:cubicBezTo>
                <a:cubicBezTo>
                  <a:pt x="1611457" y="2251477"/>
                  <a:pt x="1578105" y="2254542"/>
                  <a:pt x="1544238" y="2255084"/>
                </a:cubicBezTo>
                <a:lnTo>
                  <a:pt x="1526331" y="2256755"/>
                </a:lnTo>
                <a:lnTo>
                  <a:pt x="1526304" y="2256246"/>
                </a:lnTo>
                <a:lnTo>
                  <a:pt x="1525782" y="2256280"/>
                </a:lnTo>
                <a:cubicBezTo>
                  <a:pt x="1525190" y="2252372"/>
                  <a:pt x="1525161" y="2248449"/>
                  <a:pt x="1525161" y="2244520"/>
                </a:cubicBezTo>
                <a:close/>
                <a:moveTo>
                  <a:pt x="785360" y="1223782"/>
                </a:moveTo>
                <a:cubicBezTo>
                  <a:pt x="1073241" y="1162499"/>
                  <a:pt x="1297991" y="939930"/>
                  <a:pt x="1353724" y="659222"/>
                </a:cubicBezTo>
                <a:cubicBezTo>
                  <a:pt x="1065844" y="720505"/>
                  <a:pt x="841092" y="943074"/>
                  <a:pt x="785360" y="1223782"/>
                </a:cubicBezTo>
                <a:close/>
                <a:moveTo>
                  <a:pt x="785360" y="1547735"/>
                </a:moveTo>
                <a:cubicBezTo>
                  <a:pt x="841093" y="1826239"/>
                  <a:pt x="1065843" y="2047060"/>
                  <a:pt x="1353724" y="2107862"/>
                </a:cubicBezTo>
                <a:cubicBezTo>
                  <a:pt x="1297992" y="1829358"/>
                  <a:pt x="1073241" y="1608537"/>
                  <a:pt x="785360" y="1547735"/>
                </a:cubicBezTo>
                <a:close/>
                <a:moveTo>
                  <a:pt x="785360" y="2982001"/>
                </a:moveTo>
                <a:cubicBezTo>
                  <a:pt x="1073241" y="2920718"/>
                  <a:pt x="1297991" y="2698150"/>
                  <a:pt x="1353724" y="2417442"/>
                </a:cubicBezTo>
                <a:cubicBezTo>
                  <a:pt x="1065843" y="2478725"/>
                  <a:pt x="841092" y="2701294"/>
                  <a:pt x="785360" y="2982001"/>
                </a:cubicBezTo>
                <a:close/>
                <a:moveTo>
                  <a:pt x="715762" y="0"/>
                </a:moveTo>
                <a:lnTo>
                  <a:pt x="871255" y="0"/>
                </a:lnTo>
                <a:lnTo>
                  <a:pt x="894508" y="45955"/>
                </a:lnTo>
                <a:cubicBezTo>
                  <a:pt x="998693" y="197966"/>
                  <a:pt x="1162244" y="309201"/>
                  <a:pt x="1353724" y="349642"/>
                </a:cubicBezTo>
                <a:cubicBezTo>
                  <a:pt x="1333926" y="250706"/>
                  <a:pt x="1292798" y="159050"/>
                  <a:pt x="1234983" y="79433"/>
                </a:cubicBezTo>
                <a:lnTo>
                  <a:pt x="1163608" y="0"/>
                </a:lnTo>
                <a:lnTo>
                  <a:pt x="1339748" y="0"/>
                </a:lnTo>
                <a:lnTo>
                  <a:pt x="1405271" y="100280"/>
                </a:lnTo>
                <a:cubicBezTo>
                  <a:pt x="1449334" y="182140"/>
                  <a:pt x="1479609" y="271960"/>
                  <a:pt x="1493366" y="366850"/>
                </a:cubicBezTo>
                <a:cubicBezTo>
                  <a:pt x="1493542" y="366905"/>
                  <a:pt x="1493719" y="366910"/>
                  <a:pt x="1493895" y="366914"/>
                </a:cubicBezTo>
                <a:lnTo>
                  <a:pt x="1494460" y="373792"/>
                </a:lnTo>
                <a:cubicBezTo>
                  <a:pt x="1499750" y="404884"/>
                  <a:pt x="1502312" y="436636"/>
                  <a:pt x="1502268" y="468842"/>
                </a:cubicBezTo>
                <a:cubicBezTo>
                  <a:pt x="1503641" y="474631"/>
                  <a:pt x="1503703" y="480458"/>
                  <a:pt x="1503703" y="486299"/>
                </a:cubicBezTo>
                <a:cubicBezTo>
                  <a:pt x="1503703" y="490229"/>
                  <a:pt x="1503674" y="494151"/>
                  <a:pt x="1503082" y="498061"/>
                </a:cubicBezTo>
                <a:lnTo>
                  <a:pt x="1502560" y="498027"/>
                </a:lnTo>
                <a:lnTo>
                  <a:pt x="1502533" y="498535"/>
                </a:lnTo>
                <a:lnTo>
                  <a:pt x="1484625" y="496864"/>
                </a:lnTo>
                <a:cubicBezTo>
                  <a:pt x="1450758" y="496322"/>
                  <a:pt x="1417408" y="493257"/>
                  <a:pt x="1384798" y="487548"/>
                </a:cubicBezTo>
                <a:cubicBezTo>
                  <a:pt x="1378964" y="487979"/>
                  <a:pt x="1373389" y="487004"/>
                  <a:pt x="1367833" y="485964"/>
                </a:cubicBezTo>
                <a:lnTo>
                  <a:pt x="1367712" y="484784"/>
                </a:lnTo>
                <a:cubicBezTo>
                  <a:pt x="1115174" y="443705"/>
                  <a:pt x="899474" y="299632"/>
                  <a:pt x="769992" y="99096"/>
                </a:cubicBezTo>
                <a:close/>
                <a:moveTo>
                  <a:pt x="637843" y="3089525"/>
                </a:moveTo>
                <a:lnTo>
                  <a:pt x="644623" y="3006343"/>
                </a:lnTo>
                <a:lnTo>
                  <a:pt x="645189" y="2999411"/>
                </a:lnTo>
                <a:cubicBezTo>
                  <a:pt x="645364" y="2999406"/>
                  <a:pt x="645542" y="2999401"/>
                  <a:pt x="645717" y="2999346"/>
                </a:cubicBezTo>
                <a:cubicBezTo>
                  <a:pt x="698313" y="2633713"/>
                  <a:pt x="992312" y="2342777"/>
                  <a:pt x="1367711" y="2281230"/>
                </a:cubicBezTo>
                <a:lnTo>
                  <a:pt x="1367833" y="2280040"/>
                </a:lnTo>
                <a:cubicBezTo>
                  <a:pt x="1373387" y="2278993"/>
                  <a:pt x="1378961" y="2278011"/>
                  <a:pt x="1384794" y="2278445"/>
                </a:cubicBezTo>
                <a:cubicBezTo>
                  <a:pt x="1417415" y="2272687"/>
                  <a:pt x="1450779" y="2269598"/>
                  <a:pt x="1484657" y="2269052"/>
                </a:cubicBezTo>
                <a:lnTo>
                  <a:pt x="1502533" y="2267371"/>
                </a:lnTo>
                <a:lnTo>
                  <a:pt x="1502560" y="2267882"/>
                </a:lnTo>
                <a:lnTo>
                  <a:pt x="1503081" y="2267848"/>
                </a:lnTo>
                <a:lnTo>
                  <a:pt x="1503703" y="2279702"/>
                </a:lnTo>
                <a:cubicBezTo>
                  <a:pt x="1503703" y="2285589"/>
                  <a:pt x="1503641" y="2291461"/>
                  <a:pt x="1502268" y="2297292"/>
                </a:cubicBezTo>
                <a:cubicBezTo>
                  <a:pt x="1502312" y="2329761"/>
                  <a:pt x="1499749" y="2361770"/>
                  <a:pt x="1494457" y="2393114"/>
                </a:cubicBezTo>
                <a:lnTo>
                  <a:pt x="1493894" y="2400032"/>
                </a:lnTo>
                <a:cubicBezTo>
                  <a:pt x="1493716" y="2400037"/>
                  <a:pt x="1493541" y="2400042"/>
                  <a:pt x="1493365" y="2400097"/>
                </a:cubicBezTo>
                <a:cubicBezTo>
                  <a:pt x="1447346" y="2720025"/>
                  <a:pt x="1216500" y="2982764"/>
                  <a:pt x="908018" y="3084683"/>
                </a:cubicBezTo>
                <a:lnTo>
                  <a:pt x="888285" y="3089525"/>
                </a:lnTo>
                <a:close/>
                <a:moveTo>
                  <a:pt x="635382" y="1361522"/>
                </a:moveTo>
                <a:cubicBezTo>
                  <a:pt x="635382" y="1355634"/>
                  <a:pt x="635442" y="1349760"/>
                  <a:pt x="636815" y="1343926"/>
                </a:cubicBezTo>
                <a:cubicBezTo>
                  <a:pt x="636771" y="1311465"/>
                  <a:pt x="639334" y="1279462"/>
                  <a:pt x="644623" y="1248124"/>
                </a:cubicBezTo>
                <a:lnTo>
                  <a:pt x="645189" y="1241192"/>
                </a:lnTo>
                <a:cubicBezTo>
                  <a:pt x="645365" y="1241187"/>
                  <a:pt x="645543" y="1241182"/>
                  <a:pt x="645717" y="1241127"/>
                </a:cubicBezTo>
                <a:cubicBezTo>
                  <a:pt x="698313" y="875493"/>
                  <a:pt x="992312" y="584557"/>
                  <a:pt x="1367711" y="523010"/>
                </a:cubicBezTo>
                <a:lnTo>
                  <a:pt x="1367833" y="521820"/>
                </a:lnTo>
                <a:cubicBezTo>
                  <a:pt x="1373387" y="520774"/>
                  <a:pt x="1378961" y="519792"/>
                  <a:pt x="1384794" y="520226"/>
                </a:cubicBezTo>
                <a:cubicBezTo>
                  <a:pt x="1417415" y="514468"/>
                  <a:pt x="1450779" y="511379"/>
                  <a:pt x="1484657" y="510833"/>
                </a:cubicBezTo>
                <a:lnTo>
                  <a:pt x="1502533" y="509151"/>
                </a:lnTo>
                <a:lnTo>
                  <a:pt x="1502560" y="509663"/>
                </a:lnTo>
                <a:lnTo>
                  <a:pt x="1503081" y="509629"/>
                </a:lnTo>
                <a:lnTo>
                  <a:pt x="1503703" y="521483"/>
                </a:lnTo>
                <a:cubicBezTo>
                  <a:pt x="1503703" y="527369"/>
                  <a:pt x="1503641" y="533241"/>
                  <a:pt x="1502268" y="539073"/>
                </a:cubicBezTo>
                <a:cubicBezTo>
                  <a:pt x="1502312" y="571542"/>
                  <a:pt x="1499749" y="603550"/>
                  <a:pt x="1494457" y="634895"/>
                </a:cubicBezTo>
                <a:lnTo>
                  <a:pt x="1493894" y="641812"/>
                </a:lnTo>
                <a:cubicBezTo>
                  <a:pt x="1493716" y="641818"/>
                  <a:pt x="1493541" y="641823"/>
                  <a:pt x="1493365" y="641878"/>
                </a:cubicBezTo>
                <a:cubicBezTo>
                  <a:pt x="1440771" y="1007510"/>
                  <a:pt x="1146772" y="1298446"/>
                  <a:pt x="771371" y="1359994"/>
                </a:cubicBezTo>
                <a:lnTo>
                  <a:pt x="771250" y="1361184"/>
                </a:lnTo>
                <a:cubicBezTo>
                  <a:pt x="765695" y="1362231"/>
                  <a:pt x="760120" y="1363214"/>
                  <a:pt x="754286" y="1362780"/>
                </a:cubicBezTo>
                <a:cubicBezTo>
                  <a:pt x="721677" y="1368535"/>
                  <a:pt x="688326" y="1371623"/>
                  <a:pt x="654458" y="1372169"/>
                </a:cubicBezTo>
                <a:lnTo>
                  <a:pt x="636551" y="1373854"/>
                </a:lnTo>
                <a:lnTo>
                  <a:pt x="636524" y="1373341"/>
                </a:lnTo>
                <a:lnTo>
                  <a:pt x="636002" y="1373376"/>
                </a:lnTo>
                <a:cubicBezTo>
                  <a:pt x="635410" y="1369436"/>
                  <a:pt x="635382" y="1365482"/>
                  <a:pt x="635382" y="1361522"/>
                </a:cubicBezTo>
                <a:close/>
                <a:moveTo>
                  <a:pt x="635382" y="1411078"/>
                </a:moveTo>
                <a:lnTo>
                  <a:pt x="636003" y="1399317"/>
                </a:lnTo>
                <a:lnTo>
                  <a:pt x="636524" y="1399351"/>
                </a:lnTo>
                <a:lnTo>
                  <a:pt x="636551" y="1398843"/>
                </a:lnTo>
                <a:lnTo>
                  <a:pt x="654426" y="1400511"/>
                </a:lnTo>
                <a:cubicBezTo>
                  <a:pt x="688306" y="1401053"/>
                  <a:pt x="721668" y="1404118"/>
                  <a:pt x="754290" y="1409831"/>
                </a:cubicBezTo>
                <a:cubicBezTo>
                  <a:pt x="760124" y="1409399"/>
                  <a:pt x="765697" y="1410375"/>
                  <a:pt x="771250" y="1411413"/>
                </a:cubicBezTo>
                <a:lnTo>
                  <a:pt x="771372" y="1412593"/>
                </a:lnTo>
                <a:cubicBezTo>
                  <a:pt x="1146772" y="1473657"/>
                  <a:pt x="1440771" y="1762307"/>
                  <a:pt x="1493366" y="2125070"/>
                </a:cubicBezTo>
                <a:cubicBezTo>
                  <a:pt x="1493542" y="2125125"/>
                  <a:pt x="1493718" y="2125130"/>
                  <a:pt x="1493895" y="2125135"/>
                </a:cubicBezTo>
                <a:lnTo>
                  <a:pt x="1494460" y="2132012"/>
                </a:lnTo>
                <a:cubicBezTo>
                  <a:pt x="1499750" y="2163105"/>
                  <a:pt x="1502312" y="2194855"/>
                  <a:pt x="1502268" y="2227062"/>
                </a:cubicBezTo>
                <a:cubicBezTo>
                  <a:pt x="1503641" y="2232850"/>
                  <a:pt x="1503703" y="2238678"/>
                  <a:pt x="1503703" y="2244520"/>
                </a:cubicBezTo>
                <a:cubicBezTo>
                  <a:pt x="1503703" y="2248449"/>
                  <a:pt x="1503674" y="2252372"/>
                  <a:pt x="1503082" y="2256280"/>
                </a:cubicBezTo>
                <a:lnTo>
                  <a:pt x="1502560" y="2256246"/>
                </a:lnTo>
                <a:lnTo>
                  <a:pt x="1502533" y="2256755"/>
                </a:lnTo>
                <a:lnTo>
                  <a:pt x="1484625" y="2255084"/>
                </a:lnTo>
                <a:cubicBezTo>
                  <a:pt x="1450758" y="2254542"/>
                  <a:pt x="1417407" y="2251477"/>
                  <a:pt x="1384798" y="2245767"/>
                </a:cubicBezTo>
                <a:cubicBezTo>
                  <a:pt x="1378964" y="2246198"/>
                  <a:pt x="1373389" y="2245223"/>
                  <a:pt x="1367833" y="2244184"/>
                </a:cubicBezTo>
                <a:lnTo>
                  <a:pt x="1367712" y="2243004"/>
                </a:lnTo>
                <a:cubicBezTo>
                  <a:pt x="992312" y="2181939"/>
                  <a:pt x="698313" y="1893288"/>
                  <a:pt x="645718" y="1530527"/>
                </a:cubicBezTo>
                <a:cubicBezTo>
                  <a:pt x="645544" y="1530472"/>
                  <a:pt x="645367" y="1530468"/>
                  <a:pt x="645190" y="1530463"/>
                </a:cubicBezTo>
                <a:lnTo>
                  <a:pt x="644626" y="1523599"/>
                </a:lnTo>
                <a:cubicBezTo>
                  <a:pt x="639335" y="1492501"/>
                  <a:pt x="636771" y="1460743"/>
                  <a:pt x="636815" y="1428529"/>
                </a:cubicBezTo>
                <a:cubicBezTo>
                  <a:pt x="635442" y="1422743"/>
                  <a:pt x="635382" y="1416918"/>
                  <a:pt x="635382" y="1411078"/>
                </a:cubicBezTo>
                <a:close/>
                <a:moveTo>
                  <a:pt x="0" y="120584"/>
                </a:moveTo>
                <a:lnTo>
                  <a:pt x="0" y="0"/>
                </a:lnTo>
                <a:lnTo>
                  <a:pt x="95071" y="0"/>
                </a:lnTo>
                <a:lnTo>
                  <a:pt x="23697" y="79433"/>
                </a:lnTo>
                <a:close/>
                <a:moveTo>
                  <a:pt x="0" y="459154"/>
                </a:moveTo>
                <a:lnTo>
                  <a:pt x="0" y="322913"/>
                </a:lnTo>
                <a:lnTo>
                  <a:pt x="85961" y="286715"/>
                </a:lnTo>
                <a:cubicBezTo>
                  <a:pt x="198873" y="230513"/>
                  <a:pt x="294715" y="147295"/>
                  <a:pt x="364172" y="45955"/>
                </a:cubicBezTo>
                <a:lnTo>
                  <a:pt x="387426" y="0"/>
                </a:lnTo>
                <a:lnTo>
                  <a:pt x="542918" y="0"/>
                </a:lnTo>
                <a:lnTo>
                  <a:pt x="488688" y="99096"/>
                </a:lnTo>
                <a:cubicBezTo>
                  <a:pt x="380786" y="266209"/>
                  <a:pt x="213011" y="394112"/>
                  <a:pt x="13938" y="455878"/>
                </a:cubicBezTo>
                <a:close/>
                <a:moveTo>
                  <a:pt x="0" y="1108862"/>
                </a:moveTo>
                <a:lnTo>
                  <a:pt x="0" y="893255"/>
                </a:lnTo>
                <a:lnTo>
                  <a:pt x="33376" y="945052"/>
                </a:lnTo>
                <a:cubicBezTo>
                  <a:pt x="138130" y="1084176"/>
                  <a:pt x="293395" y="1185481"/>
                  <a:pt x="473320" y="1223782"/>
                </a:cubicBezTo>
                <a:cubicBezTo>
                  <a:pt x="424556" y="978162"/>
                  <a:pt x="246384" y="777056"/>
                  <a:pt x="9746" y="689563"/>
                </a:cubicBezTo>
                <a:lnTo>
                  <a:pt x="0" y="686740"/>
                </a:lnTo>
                <a:lnTo>
                  <a:pt x="0" y="549764"/>
                </a:lnTo>
                <a:lnTo>
                  <a:pt x="27617" y="556541"/>
                </a:lnTo>
                <a:cubicBezTo>
                  <a:pt x="336096" y="658459"/>
                  <a:pt x="566943" y="921197"/>
                  <a:pt x="612962" y="1241127"/>
                </a:cubicBezTo>
                <a:cubicBezTo>
                  <a:pt x="613138" y="1241182"/>
                  <a:pt x="613315" y="1241187"/>
                  <a:pt x="613492" y="1241192"/>
                </a:cubicBezTo>
                <a:lnTo>
                  <a:pt x="614057" y="1248124"/>
                </a:lnTo>
                <a:cubicBezTo>
                  <a:pt x="619347" y="1279462"/>
                  <a:pt x="621909" y="1311465"/>
                  <a:pt x="621865" y="1343926"/>
                </a:cubicBezTo>
                <a:cubicBezTo>
                  <a:pt x="623237" y="1349760"/>
                  <a:pt x="623299" y="1355634"/>
                  <a:pt x="623299" y="1361522"/>
                </a:cubicBezTo>
                <a:cubicBezTo>
                  <a:pt x="623299" y="1365482"/>
                  <a:pt x="623271" y="1369436"/>
                  <a:pt x="622679" y="1373376"/>
                </a:cubicBezTo>
                <a:lnTo>
                  <a:pt x="622157" y="1373341"/>
                </a:lnTo>
                <a:lnTo>
                  <a:pt x="622129" y="1373854"/>
                </a:lnTo>
                <a:lnTo>
                  <a:pt x="604221" y="1372169"/>
                </a:lnTo>
                <a:cubicBezTo>
                  <a:pt x="570354" y="1371623"/>
                  <a:pt x="537004" y="1368535"/>
                  <a:pt x="504394" y="1362780"/>
                </a:cubicBezTo>
                <a:cubicBezTo>
                  <a:pt x="498560" y="1363214"/>
                  <a:pt x="492985" y="1362231"/>
                  <a:pt x="487429" y="1361184"/>
                </a:cubicBezTo>
                <a:lnTo>
                  <a:pt x="487308" y="1359994"/>
                </a:lnTo>
                <a:cubicBezTo>
                  <a:pt x="299609" y="1329221"/>
                  <a:pt x="132258" y="1241100"/>
                  <a:pt x="5260" y="1114967"/>
                </a:cubicBezTo>
                <a:close/>
                <a:moveTo>
                  <a:pt x="0" y="2216459"/>
                </a:moveTo>
                <a:lnTo>
                  <a:pt x="0" y="2080559"/>
                </a:lnTo>
                <a:lnTo>
                  <a:pt x="9744" y="2077760"/>
                </a:lnTo>
                <a:cubicBezTo>
                  <a:pt x="246382" y="1990953"/>
                  <a:pt x="424553" y="1791426"/>
                  <a:pt x="473318" y="1547735"/>
                </a:cubicBezTo>
                <a:cubicBezTo>
                  <a:pt x="293393" y="1585736"/>
                  <a:pt x="138127" y="1686244"/>
                  <a:pt x="33374" y="1824276"/>
                </a:cubicBezTo>
                <a:lnTo>
                  <a:pt x="0" y="1875663"/>
                </a:lnTo>
                <a:lnTo>
                  <a:pt x="0" y="1661750"/>
                </a:lnTo>
                <a:lnTo>
                  <a:pt x="5257" y="1655695"/>
                </a:lnTo>
                <a:cubicBezTo>
                  <a:pt x="132256" y="1530554"/>
                  <a:pt x="299606" y="1443125"/>
                  <a:pt x="487305" y="1412593"/>
                </a:cubicBezTo>
                <a:lnTo>
                  <a:pt x="487427" y="1411413"/>
                </a:lnTo>
                <a:cubicBezTo>
                  <a:pt x="492981" y="1410375"/>
                  <a:pt x="498555" y="1409399"/>
                  <a:pt x="504388" y="1409831"/>
                </a:cubicBezTo>
                <a:cubicBezTo>
                  <a:pt x="537009" y="1404118"/>
                  <a:pt x="570373" y="1401053"/>
                  <a:pt x="604251" y="1400511"/>
                </a:cubicBezTo>
                <a:lnTo>
                  <a:pt x="622127" y="1398843"/>
                </a:lnTo>
                <a:lnTo>
                  <a:pt x="622154" y="1399351"/>
                </a:lnTo>
                <a:lnTo>
                  <a:pt x="622675" y="1399317"/>
                </a:lnTo>
                <a:lnTo>
                  <a:pt x="623297" y="1411078"/>
                </a:lnTo>
                <a:cubicBezTo>
                  <a:pt x="623297" y="1416918"/>
                  <a:pt x="623235" y="1422743"/>
                  <a:pt x="621863" y="1428529"/>
                </a:cubicBezTo>
                <a:cubicBezTo>
                  <a:pt x="621907" y="1460743"/>
                  <a:pt x="619344" y="1492501"/>
                  <a:pt x="614051" y="1523599"/>
                </a:cubicBezTo>
                <a:lnTo>
                  <a:pt x="613488" y="1530463"/>
                </a:lnTo>
                <a:cubicBezTo>
                  <a:pt x="613311" y="1530468"/>
                  <a:pt x="613135" y="1530472"/>
                  <a:pt x="612959" y="1530527"/>
                </a:cubicBezTo>
                <a:cubicBezTo>
                  <a:pt x="566940" y="1847943"/>
                  <a:pt x="336094" y="2108619"/>
                  <a:pt x="27613" y="2209736"/>
                </a:cubicBezTo>
                <a:close/>
                <a:moveTo>
                  <a:pt x="0" y="2867081"/>
                </a:moveTo>
                <a:lnTo>
                  <a:pt x="0" y="2651475"/>
                </a:lnTo>
                <a:lnTo>
                  <a:pt x="33376" y="2703272"/>
                </a:lnTo>
                <a:cubicBezTo>
                  <a:pt x="138130" y="2842396"/>
                  <a:pt x="293395" y="2943700"/>
                  <a:pt x="473320" y="2982001"/>
                </a:cubicBezTo>
                <a:cubicBezTo>
                  <a:pt x="424556" y="2736382"/>
                  <a:pt x="246384" y="2535275"/>
                  <a:pt x="9746" y="2447782"/>
                </a:cubicBezTo>
                <a:lnTo>
                  <a:pt x="0" y="2444960"/>
                </a:lnTo>
                <a:lnTo>
                  <a:pt x="0" y="2307984"/>
                </a:lnTo>
                <a:lnTo>
                  <a:pt x="27617" y="2314760"/>
                </a:lnTo>
                <a:cubicBezTo>
                  <a:pt x="336096" y="2416678"/>
                  <a:pt x="566943" y="2679417"/>
                  <a:pt x="612962" y="2999346"/>
                </a:cubicBezTo>
                <a:cubicBezTo>
                  <a:pt x="613138" y="2999401"/>
                  <a:pt x="613315" y="2999406"/>
                  <a:pt x="613492" y="2999411"/>
                </a:cubicBezTo>
                <a:lnTo>
                  <a:pt x="614056" y="3006343"/>
                </a:lnTo>
                <a:lnTo>
                  <a:pt x="620836" y="3089525"/>
                </a:lnTo>
                <a:lnTo>
                  <a:pt x="370396" y="3089525"/>
                </a:lnTo>
                <a:lnTo>
                  <a:pt x="350661" y="3084682"/>
                </a:lnTo>
                <a:cubicBezTo>
                  <a:pt x="218455" y="3041003"/>
                  <a:pt x="100509" y="2967785"/>
                  <a:pt x="5260" y="2873187"/>
                </a:cubicBezTo>
                <a:close/>
              </a:path>
            </a:pathLst>
          </a:cu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5" name="TextBox 4"/>
          <p:cNvSpPr txBox="1"/>
          <p:nvPr/>
        </p:nvSpPr>
        <p:spPr>
          <a:xfrm>
            <a:off x="3093633" y="1484784"/>
            <a:ext cx="5255249" cy="4314466"/>
          </a:xfrm>
          <a:prstGeom prst="rect">
            <a:avLst/>
          </a:prstGeom>
        </p:spPr>
        <p:txBody>
          <a:bodyPr vert="horz" lIns="45720" tIns="45720" rIns="45720" bIns="45720" rtlCol="0" anchor="b">
            <a:normAutofit/>
          </a:bodyPr>
          <a:lstStyle/>
          <a:p>
            <a:pPr defTabSz="914400">
              <a:lnSpc>
                <a:spcPct val="90000"/>
              </a:lnSpc>
              <a:spcAft>
                <a:spcPts val="600"/>
              </a:spcAft>
              <a:buClr>
                <a:schemeClr val="accent1"/>
              </a:buClr>
            </a:pPr>
            <a:r>
              <a:rPr lang="en-US" sz="2800" dirty="0">
                <a:solidFill>
                  <a:srgbClr val="FFFFFF"/>
                </a:solidFill>
                <a:latin typeface="Comic Sans MS" panose="030F0702030302020204" pitchFamily="66" charset="0"/>
              </a:rPr>
              <a:t>In school, we follow the scheme Essential letters and sounds. </a:t>
            </a:r>
          </a:p>
          <a:p>
            <a:pPr defTabSz="914400">
              <a:lnSpc>
                <a:spcPct val="90000"/>
              </a:lnSpc>
              <a:spcAft>
                <a:spcPts val="600"/>
              </a:spcAft>
              <a:buClr>
                <a:schemeClr val="accent1"/>
              </a:buClr>
            </a:pPr>
            <a:endParaRPr lang="en-US" sz="2800" dirty="0">
              <a:solidFill>
                <a:srgbClr val="FFFFFF"/>
              </a:solidFill>
              <a:latin typeface="Comic Sans MS" panose="030F0702030302020204" pitchFamily="66" charset="0"/>
            </a:endParaRPr>
          </a:p>
          <a:p>
            <a:pPr defTabSz="914400">
              <a:lnSpc>
                <a:spcPct val="90000"/>
              </a:lnSpc>
              <a:spcAft>
                <a:spcPts val="600"/>
              </a:spcAft>
              <a:buClr>
                <a:schemeClr val="accent1"/>
              </a:buClr>
            </a:pPr>
            <a:r>
              <a:rPr lang="en-US" sz="2800" dirty="0">
                <a:solidFill>
                  <a:srgbClr val="FFFFFF"/>
                </a:solidFill>
                <a:latin typeface="Comic Sans MS" panose="030F0702030302020204" pitchFamily="66" charset="0"/>
              </a:rPr>
              <a:t>This is taught in EYFS and Year 1 through whole class lessons.</a:t>
            </a:r>
          </a:p>
          <a:p>
            <a:pPr defTabSz="914400">
              <a:lnSpc>
                <a:spcPct val="90000"/>
              </a:lnSpc>
              <a:spcAft>
                <a:spcPts val="600"/>
              </a:spcAft>
              <a:buClr>
                <a:schemeClr val="accent1"/>
              </a:buClr>
            </a:pPr>
            <a:r>
              <a:rPr lang="en-US" sz="2800" dirty="0">
                <a:solidFill>
                  <a:srgbClr val="FFFFFF"/>
                </a:solidFill>
                <a:latin typeface="Comic Sans MS" panose="030F0702030302020204" pitchFamily="66" charset="0"/>
              </a:rPr>
              <a:t> Year 2 and KS2  are taught as small groups and through Spelling lessons.</a:t>
            </a:r>
          </a:p>
        </p:txBody>
      </p:sp>
      <p:cxnSp>
        <p:nvCxnSpPr>
          <p:cNvPr id="16" name="Straight Connector 15">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43237" y="4576004"/>
            <a:ext cx="3429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normAutofit/>
          </a:bodyPr>
          <a:lstStyle/>
          <a:p>
            <a:r>
              <a:rPr lang="en-GB">
                <a:latin typeface="Comic Sans MS" panose="030F0702030302020204" pitchFamily="66" charset="0"/>
              </a:rPr>
              <a:t>What is phonics?</a:t>
            </a:r>
          </a:p>
        </p:txBody>
      </p:sp>
      <p:pic>
        <p:nvPicPr>
          <p:cNvPr id="4" name="Picture 3"/>
          <p:cNvPicPr>
            <a:picLocks noChangeAspect="1"/>
          </p:cNvPicPr>
          <p:nvPr/>
        </p:nvPicPr>
        <p:blipFill>
          <a:blip r:embed="rId2"/>
          <a:stretch>
            <a:fillRect/>
          </a:stretch>
        </p:blipFill>
        <p:spPr>
          <a:xfrm>
            <a:off x="768095" y="2754624"/>
            <a:ext cx="2711704" cy="2711704"/>
          </a:xfrm>
          <a:prstGeom prst="rect">
            <a:avLst/>
          </a:prstGeom>
        </p:spPr>
      </p:pic>
      <p:sp>
        <p:nvSpPr>
          <p:cNvPr id="3" name="Content Placeholder 2"/>
          <p:cNvSpPr>
            <a:spLocks noGrp="1"/>
          </p:cNvSpPr>
          <p:nvPr>
            <p:ph idx="1"/>
          </p:nvPr>
        </p:nvSpPr>
        <p:spPr>
          <a:xfrm>
            <a:off x="3797709" y="2286000"/>
            <a:ext cx="4260441" cy="4023360"/>
          </a:xfrm>
        </p:spPr>
        <p:txBody>
          <a:bodyPr>
            <a:normAutofit/>
          </a:bodyPr>
          <a:lstStyle/>
          <a:p>
            <a:r>
              <a:rPr lang="en-GB">
                <a:latin typeface="Comic Sans MS" panose="030F0702030302020204" pitchFamily="66" charset="0"/>
              </a:rPr>
              <a:t>It is a way of teaching reading where children are taught to read letters or groups of letters by saying the sound they represent.</a:t>
            </a:r>
          </a:p>
        </p:txBody>
      </p:sp>
    </p:spTree>
    <p:extLst>
      <p:ext uri="{BB962C8B-B14F-4D97-AF65-F5344CB8AC3E}">
        <p14:creationId xmlns:p14="http://schemas.microsoft.com/office/powerpoint/2010/main" val="343186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bigImage" descr="http://ts2.mm.bing.net/th?id=H.4896401170170509&amp;pid=15.1&amp;H=92&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2406" y="1458119"/>
            <a:ext cx="23749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p:txBody>
          <a:bodyPr/>
          <a:lstStyle/>
          <a:p>
            <a:pPr eaLnBrk="1" hangingPunct="1"/>
            <a:endParaRPr lang="en-GB" altLang="en-US" dirty="0"/>
          </a:p>
          <a:p>
            <a:pPr eaLnBrk="1" hangingPunct="1"/>
            <a:r>
              <a:rPr lang="en-GB" altLang="en-US" sz="2400" dirty="0">
                <a:latin typeface="Comic Sans MS" panose="030F0702030302020204" pitchFamily="66" charset="0"/>
              </a:rPr>
              <a:t>26 letters of the alphabet</a:t>
            </a:r>
          </a:p>
          <a:p>
            <a:pPr eaLnBrk="1" hangingPunct="1"/>
            <a:endParaRPr lang="en-GB" altLang="en-US" sz="2400" dirty="0">
              <a:latin typeface="Comic Sans MS" panose="030F0702030302020204" pitchFamily="66" charset="0"/>
            </a:endParaRPr>
          </a:p>
          <a:p>
            <a:pPr eaLnBrk="1" hangingPunct="1"/>
            <a:r>
              <a:rPr lang="en-GB" altLang="en-US" sz="2400" dirty="0">
                <a:latin typeface="Comic Sans MS" panose="030F0702030302020204" pitchFamily="66" charset="0"/>
              </a:rPr>
              <a:t>44 sounds in the English Language</a:t>
            </a:r>
          </a:p>
          <a:p>
            <a:pPr eaLnBrk="1" hangingPunct="1"/>
            <a:r>
              <a:rPr lang="en-GB" altLang="en-US" sz="2400" dirty="0">
                <a:latin typeface="Comic Sans MS" panose="030F0702030302020204" pitchFamily="66" charset="0"/>
              </a:rPr>
              <a:t>144 different ways we put letters together to represent the sounds</a:t>
            </a:r>
          </a:p>
        </p:txBody>
      </p:sp>
      <p:pic>
        <p:nvPicPr>
          <p:cNvPr id="6149" name="bigImage" descr="http://ts3.mm.bing.net/th?id=H.4641456221192346&amp;pid=15.1&amp;H=139&amp;W=160"/>
          <p:cNvPicPr>
            <a:picLocks noChangeAspect="1" noChangeArrowheads="1"/>
          </p:cNvPicPr>
          <p:nvPr/>
        </p:nvPicPr>
        <p:blipFill>
          <a:blip r:embed="rId4">
            <a:extLst>
              <a:ext uri="{28A0092B-C50C-407E-A947-70E740481C1C}">
                <a14:useLocalDpi xmlns:a14="http://schemas.microsoft.com/office/drawing/2010/main" val="0"/>
              </a:ext>
            </a:extLst>
          </a:blip>
          <a:srcRect t="37225"/>
          <a:stretch>
            <a:fillRect/>
          </a:stretch>
        </p:blipFill>
        <p:spPr bwMode="auto">
          <a:xfrm>
            <a:off x="5148263" y="5013325"/>
            <a:ext cx="2808287"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Title 1"/>
          <p:cNvSpPr>
            <a:spLocks noGrp="1"/>
          </p:cNvSpPr>
          <p:nvPr>
            <p:ph type="title"/>
          </p:nvPr>
        </p:nvSpPr>
        <p:spPr>
          <a:xfrm>
            <a:off x="611560" y="518605"/>
            <a:ext cx="7290054" cy="1499616"/>
          </a:xfrm>
        </p:spPr>
        <p:txBody>
          <a:bodyPr/>
          <a:lstStyle/>
          <a:p>
            <a:pPr eaLnBrk="1" hangingPunct="1"/>
            <a:r>
              <a:rPr lang="en-GB" altLang="en-US" b="1" dirty="0">
                <a:solidFill>
                  <a:srgbClr val="002060"/>
                </a:solidFill>
                <a:latin typeface="Comic Sans MS" panose="030F0702030302020204" pitchFamily="66" charset="0"/>
              </a:rPr>
              <a:t>Cracking the Code</a:t>
            </a:r>
          </a:p>
        </p:txBody>
      </p:sp>
    </p:spTree>
    <p:extLst>
      <p:ext uri="{BB962C8B-B14F-4D97-AF65-F5344CB8AC3E}">
        <p14:creationId xmlns:p14="http://schemas.microsoft.com/office/powerpoint/2010/main" val="29577120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4"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1135" y="1340768"/>
            <a:ext cx="8064896" cy="5386610"/>
          </a:xfrm>
          <a:prstGeom prst="rect">
            <a:avLst/>
          </a:prstGeom>
          <a:noFill/>
        </p:spPr>
        <p:txBody>
          <a:bodyPr wrap="square" rtlCol="0">
            <a:spAutoFit/>
          </a:bodyPr>
          <a:lstStyle/>
          <a:p>
            <a:pPr>
              <a:spcAft>
                <a:spcPts val="1200"/>
              </a:spcAft>
            </a:pPr>
            <a:r>
              <a:rPr lang="en-GB" sz="2800" b="1" dirty="0">
                <a:latin typeface="Comic Sans MS" pitchFamily="66" charset="0"/>
              </a:rPr>
              <a:t>Phoneme  - </a:t>
            </a:r>
            <a:r>
              <a:rPr lang="en-GB" sz="2000" b="1" dirty="0">
                <a:latin typeface="Comic Sans MS" pitchFamily="66" charset="0"/>
              </a:rPr>
              <a:t>sounds that make up words</a:t>
            </a:r>
            <a:r>
              <a:rPr lang="en-GB" sz="2800" b="1" dirty="0">
                <a:latin typeface="Comic Sans MS" pitchFamily="66" charset="0"/>
              </a:rPr>
              <a:t>.</a:t>
            </a:r>
            <a:endParaRPr lang="en-GB" dirty="0">
              <a:latin typeface="Comic Sans MS" pitchFamily="66" charset="0"/>
            </a:endParaRPr>
          </a:p>
          <a:p>
            <a:pPr>
              <a:spcAft>
                <a:spcPts val="1200"/>
              </a:spcAft>
            </a:pPr>
            <a:r>
              <a:rPr lang="en-US" sz="2800" b="1" dirty="0">
                <a:solidFill>
                  <a:schemeClr val="accent1"/>
                </a:solidFill>
                <a:latin typeface="Comic Sans MS" pitchFamily="66" charset="0"/>
              </a:rPr>
              <a:t>Graphemes – </a:t>
            </a:r>
            <a:r>
              <a:rPr lang="en-US" sz="2000" b="1" dirty="0">
                <a:solidFill>
                  <a:schemeClr val="accent1"/>
                </a:solidFill>
                <a:latin typeface="Comic Sans MS" pitchFamily="66" charset="0"/>
              </a:rPr>
              <a:t>the letters that represent sounds.</a:t>
            </a:r>
            <a:endParaRPr lang="en-GB" dirty="0">
              <a:solidFill>
                <a:schemeClr val="accent1"/>
              </a:solidFill>
              <a:latin typeface="Comic Sans MS" pitchFamily="66" charset="0"/>
            </a:endParaRPr>
          </a:p>
          <a:p>
            <a:pPr>
              <a:spcAft>
                <a:spcPts val="1200"/>
              </a:spcAft>
            </a:pPr>
            <a:r>
              <a:rPr lang="en-US" sz="2800" b="1" dirty="0">
                <a:latin typeface="Comic Sans MS" pitchFamily="66" charset="0"/>
              </a:rPr>
              <a:t>Segmenting and blending</a:t>
            </a:r>
            <a:r>
              <a:rPr lang="en-US" sz="2800" dirty="0">
                <a:latin typeface="Comic Sans MS" pitchFamily="66" charset="0"/>
              </a:rPr>
              <a:t> </a:t>
            </a:r>
            <a:endParaRPr lang="en-GB" dirty="0">
              <a:latin typeface="Comic Sans MS" pitchFamily="66" charset="0"/>
            </a:endParaRPr>
          </a:p>
          <a:p>
            <a:pPr>
              <a:spcAft>
                <a:spcPts val="1200"/>
              </a:spcAft>
            </a:pPr>
            <a:r>
              <a:rPr lang="en-GB" sz="2800" b="1" dirty="0">
                <a:solidFill>
                  <a:schemeClr val="accent1"/>
                </a:solidFill>
                <a:latin typeface="Comic Sans MS" pitchFamily="66" charset="0"/>
              </a:rPr>
              <a:t>Digraph – </a:t>
            </a:r>
            <a:r>
              <a:rPr lang="en-GB" sz="2000" b="1" dirty="0">
                <a:solidFill>
                  <a:schemeClr val="accent1"/>
                </a:solidFill>
                <a:latin typeface="Comic Sans MS" pitchFamily="66" charset="0"/>
              </a:rPr>
              <a:t>a sound made up of two letters e.g. SH.</a:t>
            </a:r>
            <a:endParaRPr lang="en-GB" dirty="0">
              <a:solidFill>
                <a:schemeClr val="accent1"/>
              </a:solidFill>
              <a:latin typeface="Comic Sans MS" pitchFamily="66" charset="0"/>
            </a:endParaRPr>
          </a:p>
          <a:p>
            <a:pPr>
              <a:spcAft>
                <a:spcPts val="1200"/>
              </a:spcAft>
            </a:pPr>
            <a:r>
              <a:rPr lang="en-GB" sz="2800" b="1" dirty="0" err="1">
                <a:latin typeface="Comic Sans MS" pitchFamily="66" charset="0"/>
              </a:rPr>
              <a:t>Trigraph</a:t>
            </a:r>
            <a:r>
              <a:rPr lang="en-GB" sz="2800" b="1" dirty="0">
                <a:latin typeface="Comic Sans MS" pitchFamily="66" charset="0"/>
              </a:rPr>
              <a:t> – </a:t>
            </a:r>
            <a:r>
              <a:rPr lang="en-GB" sz="2000" b="1" dirty="0">
                <a:latin typeface="Comic Sans MS" pitchFamily="66" charset="0"/>
              </a:rPr>
              <a:t>a sound made up of three letters e.g. IGH.</a:t>
            </a:r>
            <a:endParaRPr lang="en-GB" dirty="0">
              <a:latin typeface="Comic Sans MS" pitchFamily="66" charset="0"/>
            </a:endParaRPr>
          </a:p>
          <a:p>
            <a:pPr>
              <a:spcAft>
                <a:spcPts val="1200"/>
              </a:spcAft>
            </a:pPr>
            <a:r>
              <a:rPr lang="en-GB" sz="2800" b="1" dirty="0">
                <a:solidFill>
                  <a:schemeClr val="accent1"/>
                </a:solidFill>
                <a:latin typeface="Comic Sans MS" pitchFamily="66" charset="0"/>
              </a:rPr>
              <a:t>Split digraph – </a:t>
            </a:r>
            <a:r>
              <a:rPr lang="en-GB" sz="2000" b="1" dirty="0">
                <a:solidFill>
                  <a:schemeClr val="accent1"/>
                </a:solidFill>
                <a:latin typeface="Comic Sans MS" pitchFamily="66" charset="0"/>
              </a:rPr>
              <a:t>a sound made up of split letters e.g. m</a:t>
            </a:r>
            <a:r>
              <a:rPr lang="en-GB" sz="2000" b="1" dirty="0">
                <a:latin typeface="Comic Sans MS" pitchFamily="66" charset="0"/>
              </a:rPr>
              <a:t>a</a:t>
            </a:r>
            <a:r>
              <a:rPr lang="en-GB" sz="2000" b="1" dirty="0">
                <a:solidFill>
                  <a:schemeClr val="accent1"/>
                </a:solidFill>
                <a:latin typeface="Comic Sans MS" pitchFamily="66" charset="0"/>
              </a:rPr>
              <a:t>k</a:t>
            </a:r>
            <a:r>
              <a:rPr lang="en-GB" sz="2000" b="1" dirty="0">
                <a:latin typeface="Comic Sans MS" pitchFamily="66" charset="0"/>
              </a:rPr>
              <a:t>e</a:t>
            </a:r>
            <a:r>
              <a:rPr lang="en-GB" sz="2000" b="1" dirty="0">
                <a:solidFill>
                  <a:schemeClr val="accent1"/>
                </a:solidFill>
                <a:latin typeface="Comic Sans MS" pitchFamily="66" charset="0"/>
              </a:rPr>
              <a:t>.</a:t>
            </a:r>
          </a:p>
          <a:p>
            <a:pPr>
              <a:spcAft>
                <a:spcPts val="1200"/>
              </a:spcAft>
            </a:pPr>
            <a:r>
              <a:rPr lang="en-GB" sz="2800" b="1" dirty="0">
                <a:latin typeface="Comic Sans MS" pitchFamily="66" charset="0"/>
              </a:rPr>
              <a:t>Adjacent Consonants </a:t>
            </a:r>
            <a:r>
              <a:rPr lang="en-GB" sz="2000" b="1" dirty="0">
                <a:latin typeface="Comic Sans MS" pitchFamily="66" charset="0"/>
              </a:rPr>
              <a:t>– groups of consonants that keep their individual sounds but often appear together.</a:t>
            </a:r>
            <a:endParaRPr lang="en-GB" sz="2000" dirty="0">
              <a:latin typeface="Comic Sans MS" pitchFamily="66" charset="0"/>
            </a:endParaRPr>
          </a:p>
          <a:p>
            <a:pPr>
              <a:spcAft>
                <a:spcPts val="1200"/>
              </a:spcAft>
            </a:pPr>
            <a:r>
              <a:rPr lang="en-GB" sz="2800" b="1" dirty="0">
                <a:solidFill>
                  <a:schemeClr val="accent1"/>
                </a:solidFill>
                <a:latin typeface="Comic Sans MS" pitchFamily="66" charset="0"/>
              </a:rPr>
              <a:t>Abbreviations CVC, CCVC, VC words</a:t>
            </a:r>
          </a:p>
        </p:txBody>
      </p:sp>
      <p:sp>
        <p:nvSpPr>
          <p:cNvPr id="6" name="TextBox 5"/>
          <p:cNvSpPr txBox="1"/>
          <p:nvPr/>
        </p:nvSpPr>
        <p:spPr>
          <a:xfrm>
            <a:off x="539552" y="188640"/>
            <a:ext cx="7704856" cy="584775"/>
          </a:xfrm>
          <a:prstGeom prst="rect">
            <a:avLst/>
          </a:prstGeom>
          <a:noFill/>
        </p:spPr>
        <p:txBody>
          <a:bodyPr wrap="square" rtlCol="0">
            <a:spAutoFit/>
          </a:bodyPr>
          <a:lstStyle/>
          <a:p>
            <a:endParaRPr lang="en-GB" sz="3200" dirty="0">
              <a:latin typeface="Comic Sans MS" pitchFamily="66" charset="0"/>
            </a:endParaRPr>
          </a:p>
        </p:txBody>
      </p:sp>
      <p:sp>
        <p:nvSpPr>
          <p:cNvPr id="4" name="Title 1"/>
          <p:cNvSpPr>
            <a:spLocks noGrp="1"/>
          </p:cNvSpPr>
          <p:nvPr>
            <p:ph type="title"/>
          </p:nvPr>
        </p:nvSpPr>
        <p:spPr>
          <a:xfrm>
            <a:off x="530445" y="620688"/>
            <a:ext cx="8229600" cy="634082"/>
          </a:xfrm>
        </p:spPr>
        <p:txBody>
          <a:bodyPr>
            <a:normAutofit fontScale="90000"/>
          </a:bodyPr>
          <a:lstStyle/>
          <a:p>
            <a:pPr algn="ctr"/>
            <a:r>
              <a:rPr lang="en-GB" sz="6000" dirty="0">
                <a:latin typeface="Comic Sans MS" pitchFamily="66" charset="0"/>
              </a:rPr>
              <a:t>Key Terms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768096" y="1124744"/>
            <a:ext cx="7290054" cy="960088"/>
          </a:xfrm>
        </p:spPr>
        <p:txBody>
          <a:bodyPr>
            <a:normAutofit/>
          </a:bodyPr>
          <a:lstStyle/>
          <a:p>
            <a:pPr algn="ctr"/>
            <a:r>
              <a:rPr lang="en-GB" sz="3200" dirty="0">
                <a:latin typeface="Comic Sans MS" pitchFamily="66" charset="0"/>
              </a:rPr>
              <a:t>Phase 1 – Skill Development</a:t>
            </a:r>
          </a:p>
        </p:txBody>
      </p:sp>
      <p:graphicFrame>
        <p:nvGraphicFramePr>
          <p:cNvPr id="13" name="Content Placeholder 2">
            <a:extLst>
              <a:ext uri="{FF2B5EF4-FFF2-40B4-BE49-F238E27FC236}">
                <a16:creationId xmlns:a16="http://schemas.microsoft.com/office/drawing/2014/main" id="{2260BE67-BF38-4C24-861F-3680812D43CB}"/>
              </a:ext>
            </a:extLst>
          </p:cNvPr>
          <p:cNvGraphicFramePr>
            <a:graphicFrameLocks noGrp="1"/>
          </p:cNvGraphicFramePr>
          <p:nvPr>
            <p:ph idx="1"/>
            <p:extLst>
              <p:ext uri="{D42A27DB-BD31-4B8C-83A1-F6EECF244321}">
                <p14:modId xmlns:p14="http://schemas.microsoft.com/office/powerpoint/2010/main" val="440812413"/>
              </p:ext>
            </p:extLst>
          </p:nvPr>
        </p:nvGraphicFramePr>
        <p:xfrm>
          <a:off x="768350" y="2286000"/>
          <a:ext cx="72898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4CE1887A-3146-48E6-ACF7-A3968C263FEE}"/>
              </a:ext>
            </a:extLst>
          </p:cNvPr>
          <p:cNvSpPr txBox="1"/>
          <p:nvPr/>
        </p:nvSpPr>
        <p:spPr>
          <a:xfrm>
            <a:off x="683568" y="404664"/>
            <a:ext cx="2808312" cy="369332"/>
          </a:xfrm>
          <a:prstGeom prst="rect">
            <a:avLst/>
          </a:prstGeom>
          <a:noFill/>
        </p:spPr>
        <p:txBody>
          <a:bodyPr wrap="square" rtlCol="0">
            <a:spAutoFit/>
          </a:bodyPr>
          <a:lstStyle/>
          <a:p>
            <a:r>
              <a:rPr lang="en-GB" dirty="0"/>
              <a:t>What Phases will be taught?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02470"/>
            <a:ext cx="8496944" cy="1143000"/>
          </a:xfrm>
        </p:spPr>
        <p:txBody>
          <a:bodyPr>
            <a:normAutofit fontScale="90000"/>
          </a:bodyPr>
          <a:lstStyle/>
          <a:p>
            <a:pPr algn="ctr"/>
            <a:r>
              <a:rPr lang="en-GB" sz="6000" dirty="0">
                <a:latin typeface="Comic Sans MS" pitchFamily="66" charset="0"/>
              </a:rPr>
              <a:t>Phase 2 – First Letters</a:t>
            </a:r>
          </a:p>
        </p:txBody>
      </p:sp>
      <p:sp>
        <p:nvSpPr>
          <p:cNvPr id="3" name="Content Placeholder 2"/>
          <p:cNvSpPr>
            <a:spLocks noGrp="1"/>
          </p:cNvSpPr>
          <p:nvPr>
            <p:ph idx="1"/>
          </p:nvPr>
        </p:nvSpPr>
        <p:spPr>
          <a:xfrm>
            <a:off x="179512" y="1412776"/>
            <a:ext cx="8496944" cy="4873752"/>
          </a:xfrm>
        </p:spPr>
        <p:txBody>
          <a:bodyPr>
            <a:noAutofit/>
          </a:bodyPr>
          <a:lstStyle/>
          <a:p>
            <a:endParaRPr lang="en-GB" sz="4800" b="1" dirty="0">
              <a:latin typeface="Comic Sans MS" pitchFamily="66" charset="0"/>
            </a:endParaRPr>
          </a:p>
          <a:p>
            <a:r>
              <a:rPr lang="en-GB" sz="4800" b="1" dirty="0">
                <a:latin typeface="Comic Sans MS" pitchFamily="66" charset="0"/>
              </a:rPr>
              <a:t>Set 1</a:t>
            </a:r>
            <a:r>
              <a:rPr lang="en-GB" sz="4800" dirty="0">
                <a:latin typeface="Comic Sans MS" pitchFamily="66" charset="0"/>
              </a:rPr>
              <a:t>: s, a, t, p</a:t>
            </a:r>
          </a:p>
          <a:p>
            <a:r>
              <a:rPr lang="en-GB" sz="4800" b="1" dirty="0">
                <a:latin typeface="Comic Sans MS" pitchFamily="66" charset="0"/>
              </a:rPr>
              <a:t>Set 2</a:t>
            </a:r>
            <a:r>
              <a:rPr lang="en-GB" sz="4800" dirty="0">
                <a:latin typeface="Comic Sans MS" pitchFamily="66" charset="0"/>
              </a:rPr>
              <a:t>: </a:t>
            </a:r>
            <a:r>
              <a:rPr lang="en-GB" sz="4800" dirty="0" err="1">
                <a:latin typeface="Comic Sans MS" pitchFamily="66" charset="0"/>
              </a:rPr>
              <a:t>i</a:t>
            </a:r>
            <a:r>
              <a:rPr lang="en-GB" sz="4800" dirty="0">
                <a:latin typeface="Comic Sans MS" pitchFamily="66" charset="0"/>
              </a:rPr>
              <a:t>, n, m, d</a:t>
            </a:r>
          </a:p>
          <a:p>
            <a:r>
              <a:rPr lang="en-GB" sz="4800" b="1" dirty="0">
                <a:latin typeface="Comic Sans MS" pitchFamily="66" charset="0"/>
              </a:rPr>
              <a:t>Set 3</a:t>
            </a:r>
            <a:r>
              <a:rPr lang="en-GB" sz="4800" dirty="0">
                <a:latin typeface="Comic Sans MS" pitchFamily="66" charset="0"/>
              </a:rPr>
              <a:t>: g, o, c, k</a:t>
            </a:r>
          </a:p>
          <a:p>
            <a:r>
              <a:rPr lang="en-GB" sz="4800" b="1" dirty="0">
                <a:latin typeface="Comic Sans MS" pitchFamily="66" charset="0"/>
              </a:rPr>
              <a:t>Set 4</a:t>
            </a:r>
            <a:r>
              <a:rPr lang="en-GB" sz="4800" dirty="0">
                <a:latin typeface="Comic Sans MS" pitchFamily="66" charset="0"/>
              </a:rPr>
              <a:t>: ck, e, u, r</a:t>
            </a:r>
          </a:p>
          <a:p>
            <a:r>
              <a:rPr lang="en-GB" sz="4800" b="1" dirty="0">
                <a:latin typeface="Comic Sans MS" pitchFamily="66" charset="0"/>
              </a:rPr>
              <a:t>Set 5</a:t>
            </a:r>
            <a:r>
              <a:rPr lang="en-GB" sz="4800" dirty="0">
                <a:latin typeface="Comic Sans MS" pitchFamily="66" charset="0"/>
              </a:rPr>
              <a:t>: h, b, f, ff, l, </a:t>
            </a:r>
            <a:r>
              <a:rPr lang="en-GB" sz="4800" dirty="0" err="1">
                <a:latin typeface="Comic Sans MS" pitchFamily="66" charset="0"/>
              </a:rPr>
              <a:t>ll</a:t>
            </a:r>
            <a:r>
              <a:rPr lang="en-GB" sz="4800" dirty="0">
                <a:latin typeface="Comic Sans MS" pitchFamily="66" charset="0"/>
              </a:rPr>
              <a:t>, 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334" y="364086"/>
            <a:ext cx="8496944" cy="1499616"/>
          </a:xfrm>
        </p:spPr>
        <p:txBody>
          <a:bodyPr>
            <a:normAutofit fontScale="90000"/>
          </a:bodyPr>
          <a:lstStyle/>
          <a:p>
            <a:pPr algn="ctr"/>
            <a:r>
              <a:rPr lang="en-GB" sz="6000" dirty="0">
                <a:latin typeface="Comic Sans MS" pitchFamily="66" charset="0"/>
              </a:rPr>
              <a:t>Phase 3 - Expansion</a:t>
            </a:r>
          </a:p>
        </p:txBody>
      </p:sp>
      <p:sp>
        <p:nvSpPr>
          <p:cNvPr id="3" name="Content Placeholder 2"/>
          <p:cNvSpPr>
            <a:spLocks noGrp="1"/>
          </p:cNvSpPr>
          <p:nvPr>
            <p:ph idx="1"/>
          </p:nvPr>
        </p:nvSpPr>
        <p:spPr>
          <a:xfrm>
            <a:off x="179512" y="1412776"/>
            <a:ext cx="8496944" cy="5061176"/>
          </a:xfrm>
        </p:spPr>
        <p:txBody>
          <a:bodyPr>
            <a:normAutofit/>
          </a:bodyPr>
          <a:lstStyle/>
          <a:p>
            <a:endParaRPr lang="en-GB" sz="4000" b="1" dirty="0">
              <a:latin typeface="Comic Sans MS" pitchFamily="66" charset="0"/>
            </a:endParaRPr>
          </a:p>
          <a:p>
            <a:pPr marL="0" indent="0">
              <a:buNone/>
            </a:pPr>
            <a:r>
              <a:rPr lang="en-GB" sz="4000" b="1" dirty="0">
                <a:latin typeface="Comic Sans MS" pitchFamily="66" charset="0"/>
              </a:rPr>
              <a:t>Set 6:</a:t>
            </a:r>
            <a:r>
              <a:rPr lang="en-GB" sz="4000" dirty="0">
                <a:latin typeface="Comic Sans MS" pitchFamily="66" charset="0"/>
              </a:rPr>
              <a:t> j, v, w, x</a:t>
            </a:r>
          </a:p>
          <a:p>
            <a:pPr marL="0" indent="0">
              <a:buNone/>
            </a:pPr>
            <a:r>
              <a:rPr lang="en-GB" sz="4000" b="1" dirty="0">
                <a:latin typeface="Comic Sans MS" pitchFamily="66" charset="0"/>
              </a:rPr>
              <a:t>Set 7</a:t>
            </a:r>
            <a:r>
              <a:rPr lang="en-GB" sz="4000" dirty="0">
                <a:latin typeface="Comic Sans MS" pitchFamily="66" charset="0"/>
              </a:rPr>
              <a:t>: y, z, </a:t>
            </a:r>
            <a:r>
              <a:rPr lang="en-GB" sz="4000" dirty="0" err="1">
                <a:latin typeface="Comic Sans MS" pitchFamily="66" charset="0"/>
              </a:rPr>
              <a:t>zz</a:t>
            </a:r>
            <a:r>
              <a:rPr lang="en-GB" sz="4000" dirty="0">
                <a:latin typeface="Comic Sans MS" pitchFamily="66" charset="0"/>
              </a:rPr>
              <a:t>, </a:t>
            </a:r>
            <a:r>
              <a:rPr lang="en-GB" sz="4000" dirty="0" err="1">
                <a:latin typeface="Comic Sans MS" pitchFamily="66" charset="0"/>
              </a:rPr>
              <a:t>qu</a:t>
            </a:r>
            <a:endParaRPr lang="en-GB" sz="4000" dirty="0">
              <a:latin typeface="Comic Sans MS" pitchFamily="66" charset="0"/>
            </a:endParaRPr>
          </a:p>
          <a:p>
            <a:pPr marL="0" indent="0">
              <a:buNone/>
            </a:pPr>
            <a:r>
              <a:rPr lang="en-GB" sz="4000" b="1" dirty="0">
                <a:latin typeface="Comic Sans MS" pitchFamily="66" charset="0"/>
              </a:rPr>
              <a:t>Consonant digraphs</a:t>
            </a:r>
            <a:r>
              <a:rPr lang="en-GB" sz="4000" dirty="0">
                <a:latin typeface="Comic Sans MS" pitchFamily="66" charset="0"/>
              </a:rPr>
              <a:t>: </a:t>
            </a:r>
            <a:r>
              <a:rPr lang="en-GB" sz="4000" dirty="0" err="1">
                <a:latin typeface="Comic Sans MS" pitchFamily="66" charset="0"/>
              </a:rPr>
              <a:t>ch</a:t>
            </a:r>
            <a:r>
              <a:rPr lang="en-GB" sz="4000" dirty="0">
                <a:latin typeface="Comic Sans MS" pitchFamily="66" charset="0"/>
              </a:rPr>
              <a:t>, </a:t>
            </a:r>
            <a:r>
              <a:rPr lang="en-GB" sz="4000" dirty="0" err="1">
                <a:latin typeface="Comic Sans MS" pitchFamily="66" charset="0"/>
              </a:rPr>
              <a:t>sh</a:t>
            </a:r>
            <a:r>
              <a:rPr lang="en-GB" sz="4000" dirty="0">
                <a:latin typeface="Comic Sans MS" pitchFamily="66" charset="0"/>
              </a:rPr>
              <a:t>, </a:t>
            </a:r>
            <a:r>
              <a:rPr lang="en-GB" sz="4000" dirty="0" err="1">
                <a:latin typeface="Comic Sans MS" pitchFamily="66" charset="0"/>
              </a:rPr>
              <a:t>th</a:t>
            </a:r>
            <a:r>
              <a:rPr lang="en-GB" sz="4000" dirty="0">
                <a:latin typeface="Comic Sans MS" pitchFamily="66" charset="0"/>
              </a:rPr>
              <a:t>, </a:t>
            </a:r>
            <a:r>
              <a:rPr lang="en-GB" sz="4000" dirty="0" err="1">
                <a:latin typeface="Comic Sans MS" pitchFamily="66" charset="0"/>
              </a:rPr>
              <a:t>ng</a:t>
            </a:r>
            <a:endParaRPr lang="en-GB" sz="4000" dirty="0">
              <a:latin typeface="Comic Sans MS" pitchFamily="66" charset="0"/>
            </a:endParaRPr>
          </a:p>
          <a:p>
            <a:pPr marL="0" indent="0">
              <a:buNone/>
            </a:pPr>
            <a:r>
              <a:rPr lang="en-GB" sz="4000" b="1" dirty="0">
                <a:latin typeface="Comic Sans MS" pitchFamily="66" charset="0"/>
              </a:rPr>
              <a:t>Digraphs and trigraphs</a:t>
            </a:r>
            <a:r>
              <a:rPr lang="en-GB" sz="4000" dirty="0">
                <a:latin typeface="Comic Sans MS" pitchFamily="66" charset="0"/>
              </a:rPr>
              <a:t>: ai, </a:t>
            </a:r>
            <a:r>
              <a:rPr lang="en-GB" sz="4000" dirty="0" err="1">
                <a:latin typeface="Comic Sans MS" pitchFamily="66" charset="0"/>
              </a:rPr>
              <a:t>ee</a:t>
            </a:r>
            <a:r>
              <a:rPr lang="en-GB" sz="4000" dirty="0">
                <a:latin typeface="Comic Sans MS" pitchFamily="66" charset="0"/>
              </a:rPr>
              <a:t>, </a:t>
            </a:r>
            <a:r>
              <a:rPr lang="en-GB" sz="4000" dirty="0" err="1">
                <a:latin typeface="Comic Sans MS" pitchFamily="66" charset="0"/>
              </a:rPr>
              <a:t>igh</a:t>
            </a:r>
            <a:r>
              <a:rPr lang="en-GB" sz="4000" dirty="0">
                <a:latin typeface="Comic Sans MS" pitchFamily="66" charset="0"/>
              </a:rPr>
              <a:t>, </a:t>
            </a:r>
            <a:r>
              <a:rPr lang="en-GB" sz="4000" dirty="0" err="1">
                <a:latin typeface="Comic Sans MS" pitchFamily="66" charset="0"/>
              </a:rPr>
              <a:t>oa</a:t>
            </a:r>
            <a:r>
              <a:rPr lang="en-GB" sz="4000" dirty="0">
                <a:latin typeface="Comic Sans MS" pitchFamily="66" charset="0"/>
              </a:rPr>
              <a:t>, </a:t>
            </a:r>
            <a:r>
              <a:rPr lang="en-GB" sz="4000" dirty="0" err="1">
                <a:latin typeface="Comic Sans MS" pitchFamily="66" charset="0"/>
              </a:rPr>
              <a:t>oo</a:t>
            </a:r>
            <a:r>
              <a:rPr lang="en-GB" sz="4000" dirty="0">
                <a:latin typeface="Comic Sans MS" pitchFamily="66" charset="0"/>
              </a:rPr>
              <a:t>, </a:t>
            </a:r>
            <a:r>
              <a:rPr lang="en-GB" sz="4000" dirty="0" err="1">
                <a:latin typeface="Comic Sans MS" pitchFamily="66" charset="0"/>
              </a:rPr>
              <a:t>ar</a:t>
            </a:r>
            <a:r>
              <a:rPr lang="en-GB" sz="4000" dirty="0">
                <a:latin typeface="Comic Sans MS" pitchFamily="66" charset="0"/>
              </a:rPr>
              <a:t>, or, </a:t>
            </a:r>
            <a:r>
              <a:rPr lang="en-GB" sz="4000" dirty="0" err="1">
                <a:latin typeface="Comic Sans MS" pitchFamily="66" charset="0"/>
              </a:rPr>
              <a:t>ur</a:t>
            </a:r>
            <a:r>
              <a:rPr lang="en-GB" sz="4000" dirty="0">
                <a:latin typeface="Comic Sans MS" pitchFamily="66" charset="0"/>
              </a:rPr>
              <a:t>, ow, oi, ear, air, </a:t>
            </a:r>
            <a:r>
              <a:rPr lang="en-GB" sz="4000" dirty="0" err="1">
                <a:latin typeface="Comic Sans MS" pitchFamily="66" charset="0"/>
              </a:rPr>
              <a:t>ure</a:t>
            </a:r>
            <a:r>
              <a:rPr lang="en-GB" sz="4000" dirty="0">
                <a:latin typeface="Comic Sans MS" pitchFamily="66" charset="0"/>
              </a:rPr>
              <a:t>, er</a:t>
            </a:r>
          </a:p>
          <a:p>
            <a:pPr>
              <a:lnSpc>
                <a:spcPct val="150000"/>
              </a:lnSpc>
            </a:pPr>
            <a:endParaRPr lang="en-GB" dirty="0">
              <a:latin typeface="Comic Sans MS" pitchFamily="66" charset="0"/>
            </a:endParaRPr>
          </a:p>
        </p:txBody>
      </p:sp>
      <p:sp>
        <p:nvSpPr>
          <p:cNvPr id="4" name="Oval 3">
            <a:extLst>
              <a:ext uri="{FF2B5EF4-FFF2-40B4-BE49-F238E27FC236}">
                <a16:creationId xmlns:a16="http://schemas.microsoft.com/office/drawing/2014/main" id="{E9B3E0BB-13ED-4298-A0B3-164604F5FC6C}"/>
              </a:ext>
            </a:extLst>
          </p:cNvPr>
          <p:cNvSpPr/>
          <p:nvPr/>
        </p:nvSpPr>
        <p:spPr>
          <a:xfrm>
            <a:off x="4373251" y="545853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436347D3-4F19-496D-AA66-B72D00CAB34C}"/>
              </a:ext>
            </a:extLst>
          </p:cNvPr>
          <p:cNvSpPr/>
          <p:nvPr/>
        </p:nvSpPr>
        <p:spPr>
          <a:xfrm>
            <a:off x="5169871" y="5488097"/>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A223D23-CECF-4C67-9A6E-169DDC8C9EF5}"/>
              </a:ext>
            </a:extLst>
          </p:cNvPr>
          <p:cNvSpPr/>
          <p:nvPr/>
        </p:nvSpPr>
        <p:spPr>
          <a:xfrm>
            <a:off x="7745519" y="4930269"/>
            <a:ext cx="783927" cy="55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00ECA3B7-47CB-49B5-9B85-480953984444}"/>
              </a:ext>
            </a:extLst>
          </p:cNvPr>
          <p:cNvSpPr/>
          <p:nvPr/>
        </p:nvSpPr>
        <p:spPr>
          <a:xfrm>
            <a:off x="6127602" y="4922291"/>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AC66DD6-475A-423D-A79F-7D9BFA2AE21E}"/>
              </a:ext>
            </a:extLst>
          </p:cNvPr>
          <p:cNvSpPr/>
          <p:nvPr/>
        </p:nvSpPr>
        <p:spPr>
          <a:xfrm>
            <a:off x="251520" y="545853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45F7A5F3-8A2E-47B4-8F85-C45B6EAE7168}"/>
              </a:ext>
            </a:extLst>
          </p:cNvPr>
          <p:cNvSpPr/>
          <p:nvPr/>
        </p:nvSpPr>
        <p:spPr>
          <a:xfrm>
            <a:off x="1077992" y="5452093"/>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B3967394-5DE2-4B47-9A6E-702F4C2C8B9C}"/>
              </a:ext>
            </a:extLst>
          </p:cNvPr>
          <p:cNvSpPr/>
          <p:nvPr/>
        </p:nvSpPr>
        <p:spPr>
          <a:xfrm>
            <a:off x="1904464" y="545853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A3443FD1-4240-49F0-A484-483EEC55B912}"/>
              </a:ext>
            </a:extLst>
          </p:cNvPr>
          <p:cNvSpPr/>
          <p:nvPr/>
        </p:nvSpPr>
        <p:spPr>
          <a:xfrm>
            <a:off x="2730936" y="545853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534AF2C2-6A48-4D27-9ADF-AA09FF375994}"/>
              </a:ext>
            </a:extLst>
          </p:cNvPr>
          <p:cNvSpPr/>
          <p:nvPr/>
        </p:nvSpPr>
        <p:spPr>
          <a:xfrm>
            <a:off x="3516927" y="5488097"/>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1B8A5BD-34A9-47AE-AA1E-02059A8AB1D0}"/>
              </a:ext>
            </a:extLst>
          </p:cNvPr>
          <p:cNvSpPr/>
          <p:nvPr/>
        </p:nvSpPr>
        <p:spPr>
          <a:xfrm>
            <a:off x="6947831" y="4886287"/>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DF80DC77-0A0A-4231-8EC0-6A95F58168D5}"/>
              </a:ext>
            </a:extLst>
          </p:cNvPr>
          <p:cNvSpPr/>
          <p:nvPr/>
        </p:nvSpPr>
        <p:spPr>
          <a:xfrm>
            <a:off x="1294016" y="6048928"/>
            <a:ext cx="43204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1CD3067E-BC1F-4C32-91CC-B92D9FB39DFA}"/>
              </a:ext>
            </a:extLst>
          </p:cNvPr>
          <p:cNvSpPr/>
          <p:nvPr/>
        </p:nvSpPr>
        <p:spPr>
          <a:xfrm>
            <a:off x="6804248" y="5475264"/>
            <a:ext cx="783927" cy="55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F90F54C-556B-48A5-A1AF-11CADC504562}"/>
              </a:ext>
            </a:extLst>
          </p:cNvPr>
          <p:cNvSpPr/>
          <p:nvPr/>
        </p:nvSpPr>
        <p:spPr>
          <a:xfrm>
            <a:off x="219514" y="6093296"/>
            <a:ext cx="783927" cy="55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BC8ACE00-215B-47D5-91E1-0A0160E21D78}"/>
              </a:ext>
            </a:extLst>
          </p:cNvPr>
          <p:cNvSpPr/>
          <p:nvPr/>
        </p:nvSpPr>
        <p:spPr>
          <a:xfrm>
            <a:off x="5778420" y="5504824"/>
            <a:ext cx="783927" cy="552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25599d4-67a6-4230-845b-3a0138b2778c}" enabled="1" method="Standard" siteId="{7eeaedd6-bf37-4015-8fe9-19fbc2c02d55}" removed="0"/>
</clbl:labelList>
</file>

<file path=docProps/app.xml><?xml version="1.0" encoding="utf-8"?>
<Properties xmlns="http://schemas.openxmlformats.org/officeDocument/2006/extended-properties" xmlns:vt="http://schemas.openxmlformats.org/officeDocument/2006/docPropsVTypes">
  <Template>Integral</Template>
  <TotalTime>504</TotalTime>
  <Words>937</Words>
  <Application>Microsoft Office PowerPoint</Application>
  <PresentationFormat>On-screen Show (4:3)</PresentationFormat>
  <Paragraphs>116</Paragraphs>
  <Slides>24</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Comic Sans MS</vt:lpstr>
      <vt:lpstr>Tw Cen MT</vt:lpstr>
      <vt:lpstr>Tw Cen MT Condensed</vt:lpstr>
      <vt:lpstr>Wingdings 3</vt:lpstr>
      <vt:lpstr>Integral</vt:lpstr>
      <vt:lpstr>PowerPoint Presentation</vt:lpstr>
      <vt:lpstr>PowerPoint Presentation</vt:lpstr>
      <vt:lpstr>PowerPoint Presentation</vt:lpstr>
      <vt:lpstr>What is phonics?</vt:lpstr>
      <vt:lpstr>Cracking the Code</vt:lpstr>
      <vt:lpstr>Key Terms</vt:lpstr>
      <vt:lpstr>Phase 1 – Skill Development</vt:lpstr>
      <vt:lpstr>Phase 2 – First Letters</vt:lpstr>
      <vt:lpstr>Phase 3 - Expansion</vt:lpstr>
      <vt:lpstr>Phase 4 - Consolidation</vt:lpstr>
      <vt:lpstr>Phase 5</vt:lpstr>
      <vt:lpstr>Phase 6</vt:lpstr>
      <vt:lpstr>PowerPoint Presentation</vt:lpstr>
      <vt:lpstr>PowerPoint Presentation</vt:lpstr>
      <vt:lpstr>PowerPoint Presentation</vt:lpstr>
      <vt:lpstr>Segmenting</vt:lpstr>
      <vt:lpstr>Segmenting</vt:lpstr>
      <vt:lpstr>Blending</vt:lpstr>
      <vt:lpstr>Blending</vt:lpstr>
      <vt:lpstr>Harder to Read Words </vt:lpstr>
      <vt:lpstr>Year 1 Phonics Test</vt:lpstr>
      <vt:lpstr>Reading  For homework:  1. We give one book based on the phonics we have covered in school.   2. A second book based on their Phonic ability.  3. A pleasure for reading book. For you to read together.    As well as being able to read fluently children need to be able to talk about what they have read. </vt:lpstr>
      <vt:lpstr>What can you do to support your child?</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Rach</dc:creator>
  <cp:lastModifiedBy>Robert George</cp:lastModifiedBy>
  <cp:revision>32</cp:revision>
  <dcterms:created xsi:type="dcterms:W3CDTF">2013-03-24T18:14:49Z</dcterms:created>
  <dcterms:modified xsi:type="dcterms:W3CDTF">2026-07-01T15:19:59Z</dcterms:modified>
</cp:coreProperties>
</file>